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77" r:id="rId3"/>
    <p:sldId id="274" r:id="rId4"/>
    <p:sldId id="271" r:id="rId5"/>
    <p:sldId id="265" r:id="rId6"/>
    <p:sldId id="275" r:id="rId7"/>
    <p:sldId id="266" r:id="rId8"/>
    <p:sldId id="272" r:id="rId9"/>
    <p:sldId id="276" r:id="rId10"/>
    <p:sldId id="268" r:id="rId11"/>
    <p:sldId id="278" r:id="rId12"/>
    <p:sldId id="279" r:id="rId13"/>
    <p:sldId id="273" r:id="rId14"/>
    <p:sldId id="280" r:id="rId15"/>
    <p:sldId id="264" r:id="rId16"/>
    <p:sldId id="281" r:id="rId17"/>
  </p:sldIdLst>
  <p:sldSz cx="12192000" cy="6858000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22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33" autoAdjust="0"/>
  </p:normalViewPr>
  <p:slideViewPr>
    <p:cSldViewPr snapToGrid="0">
      <p:cViewPr varScale="1">
        <p:scale>
          <a:sx n="80" d="100"/>
          <a:sy n="80" d="100"/>
        </p:scale>
        <p:origin x="-84" y="-6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65EA21-262D-468F-AC42-9565C48B281B}" type="doc">
      <dgm:prSet loTypeId="urn:microsoft.com/office/officeart/2009/3/layout/StepUpProcess" loCatId="process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uk-UA"/>
        </a:p>
      </dgm:t>
    </dgm:pt>
    <dgm:pt modelId="{DA457B73-C7FD-4D69-A5FD-C6DC6415947A}">
      <dgm:prSet phldrT="[Текст]" custT="1"/>
      <dgm:spPr/>
      <dgm:t>
        <a:bodyPr/>
        <a:lstStyle/>
        <a:p>
          <a:r>
            <a:rPr lang="uk-UA" sz="30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РЕЄСТРАЦІЯ</a:t>
          </a:r>
          <a:r>
            <a:rPr lang="uk-UA" sz="40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		</a:t>
          </a:r>
          <a:endParaRPr lang="uk-UA" sz="40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C0F7BD88-3540-4DF7-8DA4-C4C5D34D5B92}" type="parTrans" cxnId="{64967904-30B1-4484-8144-D0CE842D9547}">
      <dgm:prSet/>
      <dgm:spPr/>
      <dgm:t>
        <a:bodyPr/>
        <a:lstStyle/>
        <a:p>
          <a:endParaRPr lang="uk-UA"/>
        </a:p>
      </dgm:t>
    </dgm:pt>
    <dgm:pt modelId="{EF18DEAD-16D5-4CED-98C8-30363D2F67DD}" type="sibTrans" cxnId="{64967904-30B1-4484-8144-D0CE842D9547}">
      <dgm:prSet/>
      <dgm:spPr/>
      <dgm:t>
        <a:bodyPr/>
        <a:lstStyle/>
        <a:p>
          <a:endParaRPr lang="uk-UA"/>
        </a:p>
      </dgm:t>
    </dgm:pt>
    <dgm:pt modelId="{A3357692-D24E-47AB-B4D7-1DF5DCC816FB}">
      <dgm:prSet phldrT="[Текст]" custT="1"/>
      <dgm:spPr/>
      <dgm:t>
        <a:bodyPr/>
        <a:lstStyle/>
        <a:p>
          <a:r>
            <a:rPr lang="uk-UA" sz="30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УГОДА</a:t>
          </a:r>
          <a:endParaRPr lang="uk-UA" sz="30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2558D2EB-165C-4BD7-9142-200DEB82F536}" type="parTrans" cxnId="{4F02C278-1F4C-4023-9869-D4F78621392B}">
      <dgm:prSet/>
      <dgm:spPr/>
      <dgm:t>
        <a:bodyPr/>
        <a:lstStyle/>
        <a:p>
          <a:endParaRPr lang="uk-UA"/>
        </a:p>
      </dgm:t>
    </dgm:pt>
    <dgm:pt modelId="{17339796-2292-4FD0-9B59-C60A4B98018B}" type="sibTrans" cxnId="{4F02C278-1F4C-4023-9869-D4F78621392B}">
      <dgm:prSet/>
      <dgm:spPr/>
      <dgm:t>
        <a:bodyPr/>
        <a:lstStyle/>
        <a:p>
          <a:endParaRPr lang="uk-UA"/>
        </a:p>
      </dgm:t>
    </dgm:pt>
    <dgm:pt modelId="{786BF92A-1DDB-4C65-8B54-00DFC93FD72B}">
      <dgm:prSet phldrT="[Текст]" custT="1"/>
      <dgm:spPr/>
      <dgm:t>
        <a:bodyPr/>
        <a:lstStyle/>
        <a:p>
          <a:r>
            <a:rPr lang="uk-UA" sz="30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ВЛАСНИЙ КАБІНЕТ</a:t>
          </a:r>
          <a:endParaRPr lang="uk-UA" sz="30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9F29E472-B962-4BCB-8A8D-1B76EA2277FF}" type="parTrans" cxnId="{03530F18-47B2-4B4F-B1CA-A93397F6D505}">
      <dgm:prSet/>
      <dgm:spPr/>
      <dgm:t>
        <a:bodyPr/>
        <a:lstStyle/>
        <a:p>
          <a:endParaRPr lang="uk-UA"/>
        </a:p>
      </dgm:t>
    </dgm:pt>
    <dgm:pt modelId="{07CF3682-3E52-4285-B2C5-D8C5A41A9EB2}" type="sibTrans" cxnId="{03530F18-47B2-4B4F-B1CA-A93397F6D505}">
      <dgm:prSet/>
      <dgm:spPr/>
      <dgm:t>
        <a:bodyPr/>
        <a:lstStyle/>
        <a:p>
          <a:endParaRPr lang="uk-UA"/>
        </a:p>
      </dgm:t>
    </dgm:pt>
    <dgm:pt modelId="{1DA71F9F-CB70-47A8-8E9E-0F376442D050}" type="pres">
      <dgm:prSet presAssocID="{CB65EA21-262D-468F-AC42-9565C48B281B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DD5DD256-3135-40D1-B6D3-B489DFC55111}" type="pres">
      <dgm:prSet presAssocID="{DA457B73-C7FD-4D69-A5FD-C6DC6415947A}" presName="composite" presStyleCnt="0"/>
      <dgm:spPr/>
    </dgm:pt>
    <dgm:pt modelId="{FB1B3A76-CB63-4249-A245-B5D61BAE3C40}" type="pres">
      <dgm:prSet presAssocID="{DA457B73-C7FD-4D69-A5FD-C6DC6415947A}" presName="LShape" presStyleLbl="alignNode1" presStyleIdx="0" presStyleCnt="5"/>
      <dgm:spPr/>
    </dgm:pt>
    <dgm:pt modelId="{18340379-A351-4DBB-9E0E-F46F4B21C446}" type="pres">
      <dgm:prSet presAssocID="{DA457B73-C7FD-4D69-A5FD-C6DC6415947A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6543940-CA3C-4CEE-B781-8942A32CFDA7}" type="pres">
      <dgm:prSet presAssocID="{DA457B73-C7FD-4D69-A5FD-C6DC6415947A}" presName="Triangle" presStyleLbl="alignNode1" presStyleIdx="1" presStyleCnt="5"/>
      <dgm:spPr/>
    </dgm:pt>
    <dgm:pt modelId="{ABAFAEA9-7D9A-4ABF-89BB-0A8CBF097E49}" type="pres">
      <dgm:prSet presAssocID="{EF18DEAD-16D5-4CED-98C8-30363D2F67DD}" presName="sibTrans" presStyleCnt="0"/>
      <dgm:spPr/>
    </dgm:pt>
    <dgm:pt modelId="{03F6837A-0980-4412-B47D-BD3799E0F5CA}" type="pres">
      <dgm:prSet presAssocID="{EF18DEAD-16D5-4CED-98C8-30363D2F67DD}" presName="space" presStyleCnt="0"/>
      <dgm:spPr/>
    </dgm:pt>
    <dgm:pt modelId="{EB2AA0F9-67E1-4DEF-8DFC-9FC2CF3F78DA}" type="pres">
      <dgm:prSet presAssocID="{A3357692-D24E-47AB-B4D7-1DF5DCC816FB}" presName="composite" presStyleCnt="0"/>
      <dgm:spPr/>
    </dgm:pt>
    <dgm:pt modelId="{46AEA60C-3BE3-4F1B-A8E1-21CB27D1DB82}" type="pres">
      <dgm:prSet presAssocID="{A3357692-D24E-47AB-B4D7-1DF5DCC816FB}" presName="LShape" presStyleLbl="alignNode1" presStyleIdx="2" presStyleCnt="5" custLinFactNeighborY="1627"/>
      <dgm:spPr/>
    </dgm:pt>
    <dgm:pt modelId="{494DDA74-BC65-491F-9BD6-4B365DC3FE5F}" type="pres">
      <dgm:prSet presAssocID="{A3357692-D24E-47AB-B4D7-1DF5DCC816FB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5F952F3-87DF-422C-97AF-978F9ED24C1A}" type="pres">
      <dgm:prSet presAssocID="{A3357692-D24E-47AB-B4D7-1DF5DCC816FB}" presName="Triangle" presStyleLbl="alignNode1" presStyleIdx="3" presStyleCnt="5"/>
      <dgm:spPr/>
      <dgm:t>
        <a:bodyPr/>
        <a:lstStyle/>
        <a:p>
          <a:endParaRPr lang="uk-UA"/>
        </a:p>
      </dgm:t>
    </dgm:pt>
    <dgm:pt modelId="{7F24327E-5062-4D3B-8D69-890C228EC047}" type="pres">
      <dgm:prSet presAssocID="{17339796-2292-4FD0-9B59-C60A4B98018B}" presName="sibTrans" presStyleCnt="0"/>
      <dgm:spPr/>
    </dgm:pt>
    <dgm:pt modelId="{CFDF8091-EAA1-415D-93D6-6F58F144B9E0}" type="pres">
      <dgm:prSet presAssocID="{17339796-2292-4FD0-9B59-C60A4B98018B}" presName="space" presStyleCnt="0"/>
      <dgm:spPr/>
    </dgm:pt>
    <dgm:pt modelId="{F3DA22E0-4DAA-4569-B35E-1BFAEE28EE41}" type="pres">
      <dgm:prSet presAssocID="{786BF92A-1DDB-4C65-8B54-00DFC93FD72B}" presName="composite" presStyleCnt="0"/>
      <dgm:spPr/>
    </dgm:pt>
    <dgm:pt modelId="{BB0D7684-58C4-48C8-876A-8CCF0B41E0B6}" type="pres">
      <dgm:prSet presAssocID="{786BF92A-1DDB-4C65-8B54-00DFC93FD72B}" presName="LShape" presStyleLbl="alignNode1" presStyleIdx="4" presStyleCnt="5"/>
      <dgm:spPr/>
    </dgm:pt>
    <dgm:pt modelId="{A2534387-6C60-41DF-82C7-818E1801C7E1}" type="pres">
      <dgm:prSet presAssocID="{786BF92A-1DDB-4C65-8B54-00DFC93FD72B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530F18-47B2-4B4F-B1CA-A93397F6D505}" srcId="{CB65EA21-262D-468F-AC42-9565C48B281B}" destId="{786BF92A-1DDB-4C65-8B54-00DFC93FD72B}" srcOrd="2" destOrd="0" parTransId="{9F29E472-B962-4BCB-8A8D-1B76EA2277FF}" sibTransId="{07CF3682-3E52-4285-B2C5-D8C5A41A9EB2}"/>
    <dgm:cxn modelId="{41D778A8-EC20-450F-B5D6-0AB8B76AE26A}" type="presOf" srcId="{CB65EA21-262D-468F-AC42-9565C48B281B}" destId="{1DA71F9F-CB70-47A8-8E9E-0F376442D050}" srcOrd="0" destOrd="0" presId="urn:microsoft.com/office/officeart/2009/3/layout/StepUpProcess"/>
    <dgm:cxn modelId="{4F02C278-1F4C-4023-9869-D4F78621392B}" srcId="{CB65EA21-262D-468F-AC42-9565C48B281B}" destId="{A3357692-D24E-47AB-B4D7-1DF5DCC816FB}" srcOrd="1" destOrd="0" parTransId="{2558D2EB-165C-4BD7-9142-200DEB82F536}" sibTransId="{17339796-2292-4FD0-9B59-C60A4B98018B}"/>
    <dgm:cxn modelId="{1E8EDD59-8C2D-41C8-94A9-CD2808FF15B5}" type="presOf" srcId="{A3357692-D24E-47AB-B4D7-1DF5DCC816FB}" destId="{494DDA74-BC65-491F-9BD6-4B365DC3FE5F}" srcOrd="0" destOrd="0" presId="urn:microsoft.com/office/officeart/2009/3/layout/StepUpProcess"/>
    <dgm:cxn modelId="{E0BA40FF-D01B-4768-8B36-243C71572D2E}" type="presOf" srcId="{786BF92A-1DDB-4C65-8B54-00DFC93FD72B}" destId="{A2534387-6C60-41DF-82C7-818E1801C7E1}" srcOrd="0" destOrd="0" presId="urn:microsoft.com/office/officeart/2009/3/layout/StepUpProcess"/>
    <dgm:cxn modelId="{0DF994A4-87C9-406F-853A-33664339C952}" type="presOf" srcId="{DA457B73-C7FD-4D69-A5FD-C6DC6415947A}" destId="{18340379-A351-4DBB-9E0E-F46F4B21C446}" srcOrd="0" destOrd="0" presId="urn:microsoft.com/office/officeart/2009/3/layout/StepUpProcess"/>
    <dgm:cxn modelId="{64967904-30B1-4484-8144-D0CE842D9547}" srcId="{CB65EA21-262D-468F-AC42-9565C48B281B}" destId="{DA457B73-C7FD-4D69-A5FD-C6DC6415947A}" srcOrd="0" destOrd="0" parTransId="{C0F7BD88-3540-4DF7-8DA4-C4C5D34D5B92}" sibTransId="{EF18DEAD-16D5-4CED-98C8-30363D2F67DD}"/>
    <dgm:cxn modelId="{D3ACFC48-B99C-481F-87D7-293D2458357C}" type="presParOf" srcId="{1DA71F9F-CB70-47A8-8E9E-0F376442D050}" destId="{DD5DD256-3135-40D1-B6D3-B489DFC55111}" srcOrd="0" destOrd="0" presId="urn:microsoft.com/office/officeart/2009/3/layout/StepUpProcess"/>
    <dgm:cxn modelId="{6C1FBF17-F08A-47ED-A047-C397F8A7FBA9}" type="presParOf" srcId="{DD5DD256-3135-40D1-B6D3-B489DFC55111}" destId="{FB1B3A76-CB63-4249-A245-B5D61BAE3C40}" srcOrd="0" destOrd="0" presId="urn:microsoft.com/office/officeart/2009/3/layout/StepUpProcess"/>
    <dgm:cxn modelId="{1CC6950D-141F-4274-838E-8EB1B81FB677}" type="presParOf" srcId="{DD5DD256-3135-40D1-B6D3-B489DFC55111}" destId="{18340379-A351-4DBB-9E0E-F46F4B21C446}" srcOrd="1" destOrd="0" presId="urn:microsoft.com/office/officeart/2009/3/layout/StepUpProcess"/>
    <dgm:cxn modelId="{A26F3D27-9560-4622-9546-320DE0C5625E}" type="presParOf" srcId="{DD5DD256-3135-40D1-B6D3-B489DFC55111}" destId="{36543940-CA3C-4CEE-B781-8942A32CFDA7}" srcOrd="2" destOrd="0" presId="urn:microsoft.com/office/officeart/2009/3/layout/StepUpProcess"/>
    <dgm:cxn modelId="{DE89DB30-41CD-4D31-8504-B92FE4505EAF}" type="presParOf" srcId="{1DA71F9F-CB70-47A8-8E9E-0F376442D050}" destId="{ABAFAEA9-7D9A-4ABF-89BB-0A8CBF097E49}" srcOrd="1" destOrd="0" presId="urn:microsoft.com/office/officeart/2009/3/layout/StepUpProcess"/>
    <dgm:cxn modelId="{F305DADE-D507-4715-B07C-C9288F19D7E4}" type="presParOf" srcId="{ABAFAEA9-7D9A-4ABF-89BB-0A8CBF097E49}" destId="{03F6837A-0980-4412-B47D-BD3799E0F5CA}" srcOrd="0" destOrd="0" presId="urn:microsoft.com/office/officeart/2009/3/layout/StepUpProcess"/>
    <dgm:cxn modelId="{D9DD786D-4390-485F-88E0-87E49C00600E}" type="presParOf" srcId="{1DA71F9F-CB70-47A8-8E9E-0F376442D050}" destId="{EB2AA0F9-67E1-4DEF-8DFC-9FC2CF3F78DA}" srcOrd="2" destOrd="0" presId="urn:microsoft.com/office/officeart/2009/3/layout/StepUpProcess"/>
    <dgm:cxn modelId="{2201A7B3-7125-4538-AB91-F47AC8F6A66E}" type="presParOf" srcId="{EB2AA0F9-67E1-4DEF-8DFC-9FC2CF3F78DA}" destId="{46AEA60C-3BE3-4F1B-A8E1-21CB27D1DB82}" srcOrd="0" destOrd="0" presId="urn:microsoft.com/office/officeart/2009/3/layout/StepUpProcess"/>
    <dgm:cxn modelId="{545AC2ED-99D8-40B8-BA88-58E1F77BCA99}" type="presParOf" srcId="{EB2AA0F9-67E1-4DEF-8DFC-9FC2CF3F78DA}" destId="{494DDA74-BC65-491F-9BD6-4B365DC3FE5F}" srcOrd="1" destOrd="0" presId="urn:microsoft.com/office/officeart/2009/3/layout/StepUpProcess"/>
    <dgm:cxn modelId="{44AAD299-44A7-428E-86C8-01975222F343}" type="presParOf" srcId="{EB2AA0F9-67E1-4DEF-8DFC-9FC2CF3F78DA}" destId="{05F952F3-87DF-422C-97AF-978F9ED24C1A}" srcOrd="2" destOrd="0" presId="urn:microsoft.com/office/officeart/2009/3/layout/StepUpProcess"/>
    <dgm:cxn modelId="{585C4D5A-146B-467F-B8B5-B4C86D64FC24}" type="presParOf" srcId="{1DA71F9F-CB70-47A8-8E9E-0F376442D050}" destId="{7F24327E-5062-4D3B-8D69-890C228EC047}" srcOrd="3" destOrd="0" presId="urn:microsoft.com/office/officeart/2009/3/layout/StepUpProcess"/>
    <dgm:cxn modelId="{CF4E9B1C-0709-4575-B0F5-7CFDA6E8946D}" type="presParOf" srcId="{7F24327E-5062-4D3B-8D69-890C228EC047}" destId="{CFDF8091-EAA1-415D-93D6-6F58F144B9E0}" srcOrd="0" destOrd="0" presId="urn:microsoft.com/office/officeart/2009/3/layout/StepUpProcess"/>
    <dgm:cxn modelId="{1F49A062-D5FE-462B-AC53-36E3B15A5D4B}" type="presParOf" srcId="{1DA71F9F-CB70-47A8-8E9E-0F376442D050}" destId="{F3DA22E0-4DAA-4569-B35E-1BFAEE28EE41}" srcOrd="4" destOrd="0" presId="urn:microsoft.com/office/officeart/2009/3/layout/StepUpProcess"/>
    <dgm:cxn modelId="{1E0E7E59-E6F9-4AD4-A506-1551D8753A84}" type="presParOf" srcId="{F3DA22E0-4DAA-4569-B35E-1BFAEE28EE41}" destId="{BB0D7684-58C4-48C8-876A-8CCF0B41E0B6}" srcOrd="0" destOrd="0" presId="urn:microsoft.com/office/officeart/2009/3/layout/StepUpProcess"/>
    <dgm:cxn modelId="{E8A501A7-B219-4582-ACC9-ACBAEF13AD2E}" type="presParOf" srcId="{F3DA22E0-4DAA-4569-B35E-1BFAEE28EE41}" destId="{A2534387-6C60-41DF-82C7-818E1801C7E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04B20C-7EE8-4F3D-9929-9B0099BEDF30}" type="doc">
      <dgm:prSet loTypeId="urn:microsoft.com/office/officeart/2005/8/layout/radial1" loCatId="cycle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uk-UA"/>
        </a:p>
      </dgm:t>
    </dgm:pt>
    <dgm:pt modelId="{B096926A-4F49-442B-BC84-18ADF1C3D791}" type="pres">
      <dgm:prSet presAssocID="{B404B20C-7EE8-4F3D-9929-9B0099BEDF3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</dgm:ptLst>
  <dgm:cxnLst>
    <dgm:cxn modelId="{6E3958EA-A8FA-4648-A36E-62FD345C7792}" type="presOf" srcId="{B404B20C-7EE8-4F3D-9929-9B0099BEDF30}" destId="{B096926A-4F49-442B-BC84-18ADF1C3D791}" srcOrd="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B640AA-4256-454B-AE47-D528DAEC0AB5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2766E0E-EC44-42E8-ADBF-22273D273A5B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1.Особові данні</a:t>
          </a:r>
          <a:endParaRPr lang="ru-RU" dirty="0">
            <a:solidFill>
              <a:schemeClr val="bg1"/>
            </a:solidFill>
          </a:endParaRPr>
        </a:p>
      </dgm:t>
    </dgm:pt>
    <dgm:pt modelId="{71D327CB-F5BF-4C0F-A09F-75F3AC93FE9B}" type="parTrans" cxnId="{6D563276-4279-488B-9AA8-B07C0702CC0E}">
      <dgm:prSet/>
      <dgm:spPr/>
      <dgm:t>
        <a:bodyPr/>
        <a:lstStyle/>
        <a:p>
          <a:endParaRPr lang="ru-RU"/>
        </a:p>
      </dgm:t>
    </dgm:pt>
    <dgm:pt modelId="{553F8BAA-B28D-4B56-9035-685CD2150772}" type="sibTrans" cxnId="{6D563276-4279-488B-9AA8-B07C0702CC0E}">
      <dgm:prSet/>
      <dgm:spPr/>
      <dgm:t>
        <a:bodyPr/>
        <a:lstStyle/>
        <a:p>
          <a:endParaRPr lang="ru-RU"/>
        </a:p>
      </dgm:t>
    </dgm:pt>
    <dgm:pt modelId="{6FBEE768-EDB4-406E-8751-CAFF32700A13}">
      <dgm:prSet phldrT="[Текст]"/>
      <dgm:spPr/>
      <dgm:t>
        <a:bodyPr/>
        <a:lstStyle/>
        <a:p>
          <a:r>
            <a:rPr lang="uk-UA" dirty="0" smtClean="0"/>
            <a:t>Інформація про користувача майданчика: П.І.Б., </a:t>
          </a:r>
          <a:r>
            <a:rPr lang="uk-UA" dirty="0" err="1" smtClean="0"/>
            <a:t>тел</a:t>
          </a:r>
          <a:r>
            <a:rPr lang="uk-UA" dirty="0" smtClean="0"/>
            <a:t>. і </a:t>
          </a:r>
          <a:r>
            <a:rPr lang="uk-UA" dirty="0" err="1" smtClean="0"/>
            <a:t>т.д</a:t>
          </a:r>
          <a:r>
            <a:rPr lang="uk-UA" dirty="0" smtClean="0"/>
            <a:t>.</a:t>
          </a:r>
          <a:endParaRPr lang="ru-RU" dirty="0"/>
        </a:p>
      </dgm:t>
    </dgm:pt>
    <dgm:pt modelId="{BE8F59EE-BE96-4D3E-855A-017BBC9E8FB8}" type="parTrans" cxnId="{0333F6B8-0B83-449B-A918-AEF70EBC8778}">
      <dgm:prSet/>
      <dgm:spPr/>
      <dgm:t>
        <a:bodyPr/>
        <a:lstStyle/>
        <a:p>
          <a:endParaRPr lang="ru-RU"/>
        </a:p>
      </dgm:t>
    </dgm:pt>
    <dgm:pt modelId="{4947BE83-90E2-4C10-B1A0-23DA63D88818}" type="sibTrans" cxnId="{0333F6B8-0B83-449B-A918-AEF70EBC8778}">
      <dgm:prSet/>
      <dgm:spPr/>
      <dgm:t>
        <a:bodyPr/>
        <a:lstStyle/>
        <a:p>
          <a:endParaRPr lang="ru-RU"/>
        </a:p>
      </dgm:t>
    </dgm:pt>
    <dgm:pt modelId="{0C5DE0AF-2A9A-49A0-AB5A-4CC1B3DFF667}">
      <dgm:prSet phldrT="[Текст]"/>
      <dgm:spPr/>
      <dgm:t>
        <a:bodyPr/>
        <a:lstStyle/>
        <a:p>
          <a:r>
            <a:rPr lang="en-US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2.</a:t>
          </a:r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Інструкції</a:t>
          </a:r>
          <a:endParaRPr lang="ru-RU" dirty="0">
            <a:solidFill>
              <a:schemeClr val="bg1"/>
            </a:solidFill>
          </a:endParaRPr>
        </a:p>
      </dgm:t>
    </dgm:pt>
    <dgm:pt modelId="{2E86F62A-6499-4329-BC1E-8A0EF5D5AD1C}" type="parTrans" cxnId="{060F0279-12D3-42A8-B073-AA5EEA12009E}">
      <dgm:prSet/>
      <dgm:spPr/>
      <dgm:t>
        <a:bodyPr/>
        <a:lstStyle/>
        <a:p>
          <a:endParaRPr lang="ru-RU"/>
        </a:p>
      </dgm:t>
    </dgm:pt>
    <dgm:pt modelId="{4D72605A-8BAF-4B49-B860-90FED612D099}" type="sibTrans" cxnId="{060F0279-12D3-42A8-B073-AA5EEA12009E}">
      <dgm:prSet/>
      <dgm:spPr/>
      <dgm:t>
        <a:bodyPr/>
        <a:lstStyle/>
        <a:p>
          <a:endParaRPr lang="ru-RU"/>
        </a:p>
      </dgm:t>
    </dgm:pt>
    <dgm:pt modelId="{936C59B9-78FE-45DC-A0FA-51DEFC0E51C7}">
      <dgm:prSet phldrT="[Текст]"/>
      <dgm:spPr/>
      <dgm:t>
        <a:bodyPr/>
        <a:lstStyle/>
        <a:p>
          <a:r>
            <a:rPr lang="uk-UA" dirty="0" smtClean="0"/>
            <a:t>Інструкції по використанню майданчика </a:t>
          </a:r>
          <a:endParaRPr lang="ru-RU" dirty="0"/>
        </a:p>
      </dgm:t>
    </dgm:pt>
    <dgm:pt modelId="{CDAFF97C-F82F-461F-A7FD-8C5808CCFA35}" type="parTrans" cxnId="{0AF3AF62-05D6-4ED1-8895-1F94A6B720DC}">
      <dgm:prSet/>
      <dgm:spPr/>
      <dgm:t>
        <a:bodyPr/>
        <a:lstStyle/>
        <a:p>
          <a:endParaRPr lang="ru-RU"/>
        </a:p>
      </dgm:t>
    </dgm:pt>
    <dgm:pt modelId="{5F29D527-4732-4611-893E-AE88B933E574}" type="sibTrans" cxnId="{0AF3AF62-05D6-4ED1-8895-1F94A6B720DC}">
      <dgm:prSet/>
      <dgm:spPr/>
      <dgm:t>
        <a:bodyPr/>
        <a:lstStyle/>
        <a:p>
          <a:endParaRPr lang="ru-RU"/>
        </a:p>
      </dgm:t>
    </dgm:pt>
    <dgm:pt modelId="{5EB693C1-D88C-45ED-AB8F-197AF59149D8}">
      <dgm:prSet phldrT="[Текст]"/>
      <dgm:spPr/>
      <dgm:t>
        <a:bodyPr/>
        <a:lstStyle/>
        <a:p>
          <a:r>
            <a:rPr lang="en-US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3.</a:t>
          </a:r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Угоди з </a:t>
          </a:r>
          <a:r>
            <a:rPr lang="en-US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Public Bid</a:t>
          </a:r>
          <a:endParaRPr lang="ru-RU" dirty="0">
            <a:solidFill>
              <a:schemeClr val="bg1"/>
            </a:solidFill>
          </a:endParaRPr>
        </a:p>
      </dgm:t>
    </dgm:pt>
    <dgm:pt modelId="{9437B4D7-7175-4F9B-A94D-1B9C89749A3F}" type="parTrans" cxnId="{82953EEF-2F4F-42A9-8E18-2AB8CE192023}">
      <dgm:prSet/>
      <dgm:spPr/>
      <dgm:t>
        <a:bodyPr/>
        <a:lstStyle/>
        <a:p>
          <a:endParaRPr lang="ru-RU"/>
        </a:p>
      </dgm:t>
    </dgm:pt>
    <dgm:pt modelId="{CD77EDE5-BA59-4059-BE90-6601B261E2A7}" type="sibTrans" cxnId="{82953EEF-2F4F-42A9-8E18-2AB8CE192023}">
      <dgm:prSet/>
      <dgm:spPr/>
      <dgm:t>
        <a:bodyPr/>
        <a:lstStyle/>
        <a:p>
          <a:endParaRPr lang="ru-RU"/>
        </a:p>
      </dgm:t>
    </dgm:pt>
    <dgm:pt modelId="{24577A3E-E138-4F54-A92F-C3B6DF0DCBB1}">
      <dgm:prSet phldrT="[Текст]"/>
      <dgm:spPr/>
      <dgm:t>
        <a:bodyPr/>
        <a:lstStyle/>
        <a:p>
          <a:r>
            <a:rPr lang="uk-UA" dirty="0" smtClean="0"/>
            <a:t>Угода з майданчиком </a:t>
          </a:r>
          <a:endParaRPr lang="ru-RU" dirty="0"/>
        </a:p>
      </dgm:t>
    </dgm:pt>
    <dgm:pt modelId="{FB1FE765-C913-43EC-9627-858361D83565}" type="parTrans" cxnId="{30DF2A0F-4C0C-4C69-B7B7-A2A50CE5D8AB}">
      <dgm:prSet/>
      <dgm:spPr/>
      <dgm:t>
        <a:bodyPr/>
        <a:lstStyle/>
        <a:p>
          <a:endParaRPr lang="ru-RU"/>
        </a:p>
      </dgm:t>
    </dgm:pt>
    <dgm:pt modelId="{F29C921C-9D24-48B0-8E83-83F1E559AB94}" type="sibTrans" cxnId="{30DF2A0F-4C0C-4C69-B7B7-A2A50CE5D8AB}">
      <dgm:prSet/>
      <dgm:spPr/>
      <dgm:t>
        <a:bodyPr/>
        <a:lstStyle/>
        <a:p>
          <a:endParaRPr lang="ru-RU"/>
        </a:p>
      </dgm:t>
    </dgm:pt>
    <dgm:pt modelId="{FCF1BED6-2E31-4CB1-9DAA-B77C96060FA9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4.Мої </a:t>
          </a:r>
          <a:r>
            <a:rPr lang="uk-UA" dirty="0" err="1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зікупівлі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1FAF832F-3C91-4484-9362-3A51499F7752}" type="parTrans" cxnId="{8918F8F3-D5FA-421D-9947-B7562685AC46}">
      <dgm:prSet/>
      <dgm:spPr/>
      <dgm:t>
        <a:bodyPr/>
        <a:lstStyle/>
        <a:p>
          <a:endParaRPr lang="ru-RU"/>
        </a:p>
      </dgm:t>
    </dgm:pt>
    <dgm:pt modelId="{CD80B52A-444E-4795-8F8F-E0854A4792E5}" type="sibTrans" cxnId="{8918F8F3-D5FA-421D-9947-B7562685AC46}">
      <dgm:prSet/>
      <dgm:spPr/>
      <dgm:t>
        <a:bodyPr/>
        <a:lstStyle/>
        <a:p>
          <a:endParaRPr lang="ru-RU"/>
        </a:p>
      </dgm:t>
    </dgm:pt>
    <dgm:pt modelId="{7DAC7637-EAF7-4214-92E5-98F614F98202}">
      <dgm:prSet phldrT="[Текст]"/>
      <dgm:spPr/>
      <dgm:t>
        <a:bodyPr/>
        <a:lstStyle/>
        <a:p>
          <a:r>
            <a:rPr lang="uk-UA" dirty="0" smtClean="0"/>
            <a:t>Усі закупівлі: проект, оголошені, завершені, відмінені</a:t>
          </a:r>
          <a:endParaRPr lang="ru-RU" dirty="0"/>
        </a:p>
      </dgm:t>
    </dgm:pt>
    <dgm:pt modelId="{E09BEF58-7BED-42C7-B3E7-6D67D50B9223}" type="parTrans" cxnId="{0D2C7DFF-5583-46EB-BDC5-EC93619CACF5}">
      <dgm:prSet/>
      <dgm:spPr/>
      <dgm:t>
        <a:bodyPr/>
        <a:lstStyle/>
        <a:p>
          <a:endParaRPr lang="ru-RU"/>
        </a:p>
      </dgm:t>
    </dgm:pt>
    <dgm:pt modelId="{6218C8B9-51E2-4E4D-987D-FD17C569BB0E}" type="sibTrans" cxnId="{0D2C7DFF-5583-46EB-BDC5-EC93619CACF5}">
      <dgm:prSet/>
      <dgm:spPr/>
      <dgm:t>
        <a:bodyPr/>
        <a:lstStyle/>
        <a:p>
          <a:endParaRPr lang="ru-RU"/>
        </a:p>
      </dgm:t>
    </dgm:pt>
    <dgm:pt modelId="{EA6C5CDC-C041-453D-938E-939F918A2A0E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5.Мої пропозиції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764C2180-BA89-4742-83BE-5AAE891D9CBC}" type="parTrans" cxnId="{6B40C72A-2F4E-40A2-971C-CD3A8B7331CA}">
      <dgm:prSet/>
      <dgm:spPr/>
      <dgm:t>
        <a:bodyPr/>
        <a:lstStyle/>
        <a:p>
          <a:endParaRPr lang="ru-RU"/>
        </a:p>
      </dgm:t>
    </dgm:pt>
    <dgm:pt modelId="{33E9F1F8-3394-4063-89DA-1DDBA1AB1E3F}" type="sibTrans" cxnId="{6B40C72A-2F4E-40A2-971C-CD3A8B7331CA}">
      <dgm:prSet/>
      <dgm:spPr/>
      <dgm:t>
        <a:bodyPr/>
        <a:lstStyle/>
        <a:p>
          <a:endParaRPr lang="ru-RU"/>
        </a:p>
      </dgm:t>
    </dgm:pt>
    <dgm:pt modelId="{367C8261-7A20-4F90-940A-AC166740012C}">
      <dgm:prSet phldrT="[Текст]"/>
      <dgm:spPr/>
      <dgm:t>
        <a:bodyPr/>
        <a:lstStyle/>
        <a:p>
          <a:r>
            <a:rPr lang="uk-UA" dirty="0" smtClean="0"/>
            <a:t>Усі пропозиції: проект або зареєстровані</a:t>
          </a:r>
          <a:endParaRPr lang="ru-RU" dirty="0"/>
        </a:p>
      </dgm:t>
    </dgm:pt>
    <dgm:pt modelId="{478DB5B7-84A9-497A-A570-F88E8370E179}" type="parTrans" cxnId="{9EC254CD-88AB-4B4C-9762-5197C90A47D8}">
      <dgm:prSet/>
      <dgm:spPr/>
      <dgm:t>
        <a:bodyPr/>
        <a:lstStyle/>
        <a:p>
          <a:endParaRPr lang="ru-RU"/>
        </a:p>
      </dgm:t>
    </dgm:pt>
    <dgm:pt modelId="{30383967-5C49-4526-82DC-762178A26D32}" type="sibTrans" cxnId="{9EC254CD-88AB-4B4C-9762-5197C90A47D8}">
      <dgm:prSet/>
      <dgm:spPr/>
      <dgm:t>
        <a:bodyPr/>
        <a:lstStyle/>
        <a:p>
          <a:endParaRPr lang="ru-RU"/>
        </a:p>
      </dgm:t>
    </dgm:pt>
    <dgm:pt modelId="{C932388E-EC0D-4429-97F6-240C9C1EE57E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6.Мої договори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FE4C310-4A8D-40BD-BE05-2F5A78F498CD}" type="parTrans" cxnId="{AC2AD5ED-74FE-4C50-A6D5-CA293631453C}">
      <dgm:prSet/>
      <dgm:spPr/>
      <dgm:t>
        <a:bodyPr/>
        <a:lstStyle/>
        <a:p>
          <a:endParaRPr lang="ru-RU"/>
        </a:p>
      </dgm:t>
    </dgm:pt>
    <dgm:pt modelId="{581B6747-4B44-4867-9169-D0BF696DECCB}" type="sibTrans" cxnId="{AC2AD5ED-74FE-4C50-A6D5-CA293631453C}">
      <dgm:prSet/>
      <dgm:spPr/>
      <dgm:t>
        <a:bodyPr/>
        <a:lstStyle/>
        <a:p>
          <a:endParaRPr lang="ru-RU"/>
        </a:p>
      </dgm:t>
    </dgm:pt>
    <dgm:pt modelId="{9B5827CB-BE76-4A0C-BD5A-8E46D6B08D66}">
      <dgm:prSet phldrT="[Текст]"/>
      <dgm:spPr/>
      <dgm:t>
        <a:bodyPr/>
        <a:lstStyle/>
        <a:p>
          <a:r>
            <a:rPr lang="uk-UA" dirty="0" smtClean="0"/>
            <a:t>Договори з постачальниками завантажені до закупівлі</a:t>
          </a:r>
          <a:endParaRPr lang="ru-RU" dirty="0"/>
        </a:p>
      </dgm:t>
    </dgm:pt>
    <dgm:pt modelId="{C789B0AC-C3E2-4537-8402-9C6195933322}" type="parTrans" cxnId="{9177F847-29F4-45FB-94CE-5C54A74E2F9F}">
      <dgm:prSet/>
      <dgm:spPr/>
      <dgm:t>
        <a:bodyPr/>
        <a:lstStyle/>
        <a:p>
          <a:endParaRPr lang="ru-RU"/>
        </a:p>
      </dgm:t>
    </dgm:pt>
    <dgm:pt modelId="{955289C3-67D8-4007-9107-EA98BFBF947C}" type="sibTrans" cxnId="{9177F847-29F4-45FB-94CE-5C54A74E2F9F}">
      <dgm:prSet/>
      <dgm:spPr/>
      <dgm:t>
        <a:bodyPr/>
        <a:lstStyle/>
        <a:p>
          <a:endParaRPr lang="ru-RU"/>
        </a:p>
      </dgm:t>
    </dgm:pt>
    <dgm:pt modelId="{AE378A2D-8055-4D8A-8FD0-102E4541E8B4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7.Мої організації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A540B27-9715-4DC8-AD1E-0E3DD21A88F9}" type="parTrans" cxnId="{CB20AE93-3E66-4D9A-BF3A-F03ED970524A}">
      <dgm:prSet/>
      <dgm:spPr/>
      <dgm:t>
        <a:bodyPr/>
        <a:lstStyle/>
        <a:p>
          <a:endParaRPr lang="ru-RU"/>
        </a:p>
      </dgm:t>
    </dgm:pt>
    <dgm:pt modelId="{4FE84E2A-A3D8-4EF0-B37F-21AEC1B8C358}" type="sibTrans" cxnId="{CB20AE93-3E66-4D9A-BF3A-F03ED970524A}">
      <dgm:prSet/>
      <dgm:spPr/>
      <dgm:t>
        <a:bodyPr/>
        <a:lstStyle/>
        <a:p>
          <a:endParaRPr lang="ru-RU"/>
        </a:p>
      </dgm:t>
    </dgm:pt>
    <dgm:pt modelId="{364D631C-57AD-43AF-86C7-BCA1707DB1DA}">
      <dgm:prSet phldrT="[Текст]"/>
      <dgm:spPr/>
      <dgm:t>
        <a:bodyPr/>
        <a:lstStyle/>
        <a:p>
          <a:r>
            <a:rPr lang="uk-UA" dirty="0" smtClean="0"/>
            <a:t>Інформація про Вашу організацію</a:t>
          </a:r>
          <a:endParaRPr lang="ru-RU" dirty="0"/>
        </a:p>
      </dgm:t>
    </dgm:pt>
    <dgm:pt modelId="{DA3F17A9-8E8E-4588-A13C-3542C2AF7D87}" type="parTrans" cxnId="{CFDB67F2-1DCE-4323-AA69-9B80051B80B0}">
      <dgm:prSet/>
      <dgm:spPr/>
      <dgm:t>
        <a:bodyPr/>
        <a:lstStyle/>
        <a:p>
          <a:endParaRPr lang="ru-RU"/>
        </a:p>
      </dgm:t>
    </dgm:pt>
    <dgm:pt modelId="{C0BDDE9F-C93C-4158-9A1E-F6E2696E6A9E}" type="sibTrans" cxnId="{CFDB67F2-1DCE-4323-AA69-9B80051B80B0}">
      <dgm:prSet/>
      <dgm:spPr/>
      <dgm:t>
        <a:bodyPr/>
        <a:lstStyle/>
        <a:p>
          <a:endParaRPr lang="ru-RU"/>
        </a:p>
      </dgm:t>
    </dgm:pt>
    <dgm:pt modelId="{F2F2D363-F89E-4021-8B5E-68E8D9288C96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8.Мої платежі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6074AE97-EF3B-4CAB-B2A4-8EF4310670B3}" type="parTrans" cxnId="{1CAE26D5-D2AA-4631-9631-C5AD6E323A4D}">
      <dgm:prSet/>
      <dgm:spPr/>
      <dgm:t>
        <a:bodyPr/>
        <a:lstStyle/>
        <a:p>
          <a:endParaRPr lang="ru-RU"/>
        </a:p>
      </dgm:t>
    </dgm:pt>
    <dgm:pt modelId="{39C320E7-D1E0-4C07-B7AE-7EC68C7DBADF}" type="sibTrans" cxnId="{1CAE26D5-D2AA-4631-9631-C5AD6E323A4D}">
      <dgm:prSet/>
      <dgm:spPr/>
      <dgm:t>
        <a:bodyPr/>
        <a:lstStyle/>
        <a:p>
          <a:endParaRPr lang="ru-RU"/>
        </a:p>
      </dgm:t>
    </dgm:pt>
    <dgm:pt modelId="{900BF8E9-9551-443A-AA44-0086FDFAA3FE}">
      <dgm:prSet phldrT="[Текст]"/>
      <dgm:spPr/>
      <dgm:t>
        <a:bodyPr/>
        <a:lstStyle/>
        <a:p>
          <a:r>
            <a:rPr lang="uk-UA" dirty="0" smtClean="0"/>
            <a:t>Інформація по транзакціям за допомогою платіжної карти </a:t>
          </a:r>
          <a:endParaRPr lang="ru-RU" dirty="0"/>
        </a:p>
      </dgm:t>
    </dgm:pt>
    <dgm:pt modelId="{FED803A9-9BC9-4115-A5C4-C57B4DBB5DE5}" type="parTrans" cxnId="{AA2ABFB2-CC9B-4877-A8B8-FE8AC6BF0749}">
      <dgm:prSet/>
      <dgm:spPr/>
      <dgm:t>
        <a:bodyPr/>
        <a:lstStyle/>
        <a:p>
          <a:endParaRPr lang="ru-RU"/>
        </a:p>
      </dgm:t>
    </dgm:pt>
    <dgm:pt modelId="{17618162-1B78-4E00-8A1C-9D13940834BB}" type="sibTrans" cxnId="{AA2ABFB2-CC9B-4877-A8B8-FE8AC6BF0749}">
      <dgm:prSet/>
      <dgm:spPr/>
      <dgm:t>
        <a:bodyPr/>
        <a:lstStyle/>
        <a:p>
          <a:endParaRPr lang="ru-RU"/>
        </a:p>
      </dgm:t>
    </dgm:pt>
    <dgm:pt modelId="{D73CB1BB-71A8-4E93-934D-5918955EA32B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9.Мої підписки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83364EC-7C88-460A-A90C-5B2F944278ED}" type="parTrans" cxnId="{1AF0CA97-42BC-4844-9B0D-67885BCD2C91}">
      <dgm:prSet/>
      <dgm:spPr/>
      <dgm:t>
        <a:bodyPr/>
        <a:lstStyle/>
        <a:p>
          <a:endParaRPr lang="ru-RU"/>
        </a:p>
      </dgm:t>
    </dgm:pt>
    <dgm:pt modelId="{DB63006A-2647-4652-A76B-B785C4B42534}" type="sibTrans" cxnId="{1AF0CA97-42BC-4844-9B0D-67885BCD2C91}">
      <dgm:prSet/>
      <dgm:spPr/>
      <dgm:t>
        <a:bodyPr/>
        <a:lstStyle/>
        <a:p>
          <a:endParaRPr lang="ru-RU"/>
        </a:p>
      </dgm:t>
    </dgm:pt>
    <dgm:pt modelId="{10BA4FE6-69F5-4122-9CB4-FB5D1C6431E0}">
      <dgm:prSet phldrT="[Текст]"/>
      <dgm:spPr/>
      <dgm:t>
        <a:bodyPr/>
        <a:lstStyle/>
        <a:p>
          <a:r>
            <a:rPr lang="uk-UA" dirty="0" smtClean="0"/>
            <a:t>Підписки на </a:t>
          </a:r>
          <a:r>
            <a:rPr lang="ru-RU" dirty="0" err="1" smtClean="0"/>
            <a:t>розсилку</a:t>
          </a:r>
          <a:r>
            <a:rPr lang="ru-RU" dirty="0" smtClean="0"/>
            <a:t> </a:t>
          </a:r>
          <a:r>
            <a:rPr lang="ru-RU" dirty="0" err="1" smtClean="0"/>
            <a:t>актуальних</a:t>
          </a:r>
          <a:r>
            <a:rPr lang="ru-RU" dirty="0" smtClean="0"/>
            <a:t> </a:t>
          </a:r>
          <a:r>
            <a:rPr lang="ru-RU" dirty="0" err="1" smtClean="0"/>
            <a:t>закупівель</a:t>
          </a:r>
          <a:r>
            <a:rPr lang="ru-RU" dirty="0" smtClean="0"/>
            <a:t> по </a:t>
          </a:r>
          <a:r>
            <a:rPr lang="ru-RU" dirty="0" err="1" smtClean="0"/>
            <a:t>Вашому</a:t>
          </a:r>
          <a:r>
            <a:rPr lang="ru-RU" dirty="0" smtClean="0"/>
            <a:t> </a:t>
          </a:r>
          <a:r>
            <a:rPr lang="ru-RU" dirty="0" err="1" smtClean="0"/>
            <a:t>запиту</a:t>
          </a:r>
          <a:r>
            <a:rPr lang="ru-RU" dirty="0" smtClean="0"/>
            <a:t> </a:t>
          </a:r>
          <a:endParaRPr lang="ru-RU" dirty="0"/>
        </a:p>
      </dgm:t>
    </dgm:pt>
    <dgm:pt modelId="{7AE0F842-D5B9-4E65-9C66-C44560166BF2}" type="parTrans" cxnId="{4D9CCAFB-AE71-4911-82BD-0B97AB6A6F0A}">
      <dgm:prSet/>
      <dgm:spPr/>
      <dgm:t>
        <a:bodyPr/>
        <a:lstStyle/>
        <a:p>
          <a:endParaRPr lang="ru-RU"/>
        </a:p>
      </dgm:t>
    </dgm:pt>
    <dgm:pt modelId="{A64BC910-DC50-47BB-A281-1F321E450BB5}" type="sibTrans" cxnId="{4D9CCAFB-AE71-4911-82BD-0B97AB6A6F0A}">
      <dgm:prSet/>
      <dgm:spPr/>
      <dgm:t>
        <a:bodyPr/>
        <a:lstStyle/>
        <a:p>
          <a:endParaRPr lang="ru-RU"/>
        </a:p>
      </dgm:t>
    </dgm:pt>
    <dgm:pt modelId="{E6AE6C60-69F5-4114-8028-FD56409EEC69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10.Мої плани </a:t>
          </a:r>
          <a:r>
            <a:rPr lang="uk-UA" dirty="0" err="1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закупівель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AA8A208-499B-4859-8331-DDF3755D4D36}" type="parTrans" cxnId="{81C9B743-F5E8-4E27-99F0-50586A694DA0}">
      <dgm:prSet/>
      <dgm:spPr/>
      <dgm:t>
        <a:bodyPr/>
        <a:lstStyle/>
        <a:p>
          <a:endParaRPr lang="ru-RU"/>
        </a:p>
      </dgm:t>
    </dgm:pt>
    <dgm:pt modelId="{76F79E36-30E9-4973-B031-D7CBE363EF37}" type="sibTrans" cxnId="{81C9B743-F5E8-4E27-99F0-50586A694DA0}">
      <dgm:prSet/>
      <dgm:spPr/>
      <dgm:t>
        <a:bodyPr/>
        <a:lstStyle/>
        <a:p>
          <a:endParaRPr lang="ru-RU"/>
        </a:p>
      </dgm:t>
    </dgm:pt>
    <dgm:pt modelId="{AB093968-94D1-405F-B456-0DA88A041873}">
      <dgm:prSet phldrT="[Текст]"/>
      <dgm:spPr/>
      <dgm:t>
        <a:bodyPr/>
        <a:lstStyle/>
        <a:p>
          <a:r>
            <a:rPr lang="uk-UA" dirty="0" smtClean="0"/>
            <a:t>Річні плани </a:t>
          </a:r>
          <a:r>
            <a:rPr lang="uk-UA" dirty="0" err="1" smtClean="0"/>
            <a:t>закупівель</a:t>
          </a:r>
          <a:r>
            <a:rPr lang="uk-UA" dirty="0" smtClean="0"/>
            <a:t> </a:t>
          </a:r>
          <a:endParaRPr lang="ru-RU" dirty="0"/>
        </a:p>
      </dgm:t>
    </dgm:pt>
    <dgm:pt modelId="{6051B053-A543-46BC-B379-3A8983BC08BD}" type="parTrans" cxnId="{6D95113A-A61A-4CF0-BD73-B7AAAE60A917}">
      <dgm:prSet/>
      <dgm:spPr/>
      <dgm:t>
        <a:bodyPr/>
        <a:lstStyle/>
        <a:p>
          <a:endParaRPr lang="ru-RU"/>
        </a:p>
      </dgm:t>
    </dgm:pt>
    <dgm:pt modelId="{3C1F9D57-7D97-4C09-98E6-888C7162B8FF}" type="sibTrans" cxnId="{6D95113A-A61A-4CF0-BD73-B7AAAE60A917}">
      <dgm:prSet/>
      <dgm:spPr/>
      <dgm:t>
        <a:bodyPr/>
        <a:lstStyle/>
        <a:p>
          <a:endParaRPr lang="ru-RU"/>
        </a:p>
      </dgm:t>
    </dgm:pt>
    <dgm:pt modelId="{28717FFD-43CE-44C2-BEE2-5CAF783FC640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11. Вибрані закупівлі 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A8124FE-DDE5-448A-A549-CB26508D3DEC}" type="parTrans" cxnId="{4CD5489E-94FF-429B-95CC-AAE2AB1E41F9}">
      <dgm:prSet/>
      <dgm:spPr/>
      <dgm:t>
        <a:bodyPr/>
        <a:lstStyle/>
        <a:p>
          <a:endParaRPr lang="ru-RU"/>
        </a:p>
      </dgm:t>
    </dgm:pt>
    <dgm:pt modelId="{8B0E6766-6DD9-42E8-856E-9026FB573E96}" type="sibTrans" cxnId="{4CD5489E-94FF-429B-95CC-AAE2AB1E41F9}">
      <dgm:prSet/>
      <dgm:spPr/>
      <dgm:t>
        <a:bodyPr/>
        <a:lstStyle/>
        <a:p>
          <a:endParaRPr lang="ru-RU"/>
        </a:p>
      </dgm:t>
    </dgm:pt>
    <dgm:pt modelId="{5FE85B9E-BB4B-4DA3-8911-90038EEFDF5D}">
      <dgm:prSet phldrT="[Текст]"/>
      <dgm:spPr/>
      <dgm:t>
        <a:bodyPr/>
        <a:lstStyle/>
        <a:p>
          <a:r>
            <a:rPr lang="uk-UA" dirty="0" smtClean="0"/>
            <a:t>Вибрані закупівлі завдяки розширеному пошуку</a:t>
          </a:r>
          <a:endParaRPr lang="ru-RU" dirty="0"/>
        </a:p>
      </dgm:t>
    </dgm:pt>
    <dgm:pt modelId="{96FB296A-46FA-4AF9-8DC2-B210A2E10D7C}" type="parTrans" cxnId="{F16D8F4F-3CB9-4E03-B0B8-DC60EBE3F5AE}">
      <dgm:prSet/>
      <dgm:spPr/>
      <dgm:t>
        <a:bodyPr/>
        <a:lstStyle/>
        <a:p>
          <a:endParaRPr lang="ru-RU"/>
        </a:p>
      </dgm:t>
    </dgm:pt>
    <dgm:pt modelId="{4894C151-B066-4C92-B251-BACCFABF9852}" type="sibTrans" cxnId="{F16D8F4F-3CB9-4E03-B0B8-DC60EBE3F5AE}">
      <dgm:prSet/>
      <dgm:spPr/>
      <dgm:t>
        <a:bodyPr/>
        <a:lstStyle/>
        <a:p>
          <a:endParaRPr lang="ru-RU"/>
        </a:p>
      </dgm:t>
    </dgm:pt>
    <dgm:pt modelId="{A1E2FDC0-AE53-4287-85F3-B1B509A162F0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12. Обговорення 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E294D601-CFF5-45DB-B9ED-A1D42D27BA2A}" type="parTrans" cxnId="{379CAD0F-62D5-48A0-BF85-5C297BCB900F}">
      <dgm:prSet/>
      <dgm:spPr/>
      <dgm:t>
        <a:bodyPr/>
        <a:lstStyle/>
        <a:p>
          <a:endParaRPr lang="ru-RU"/>
        </a:p>
      </dgm:t>
    </dgm:pt>
    <dgm:pt modelId="{A3DEBE34-AD22-4CF7-8E6A-83395E73A207}" type="sibTrans" cxnId="{379CAD0F-62D5-48A0-BF85-5C297BCB900F}">
      <dgm:prSet/>
      <dgm:spPr/>
      <dgm:t>
        <a:bodyPr/>
        <a:lstStyle/>
        <a:p>
          <a:endParaRPr lang="ru-RU"/>
        </a:p>
      </dgm:t>
    </dgm:pt>
    <dgm:pt modelId="{7C14C51E-6DDF-4D9C-86A1-A259E7A6CC22}">
      <dgm:prSet phldrT="[Текст]"/>
      <dgm:spPr/>
      <dgm:t>
        <a:bodyPr/>
        <a:lstStyle/>
        <a:p>
          <a:r>
            <a:rPr lang="uk-UA" dirty="0" smtClean="0"/>
            <a:t>Запитання та відповіді до </a:t>
          </a:r>
          <a:r>
            <a:rPr lang="uk-UA" dirty="0" err="1" smtClean="0"/>
            <a:t>закупівель</a:t>
          </a:r>
          <a:r>
            <a:rPr lang="uk-UA" dirty="0" smtClean="0"/>
            <a:t> </a:t>
          </a:r>
          <a:endParaRPr lang="ru-RU" dirty="0"/>
        </a:p>
      </dgm:t>
    </dgm:pt>
    <dgm:pt modelId="{2DC84F4D-977F-4D48-9105-3E225E148645}" type="parTrans" cxnId="{775C6485-96FB-4D33-A1C2-A470D3486293}">
      <dgm:prSet/>
      <dgm:spPr/>
      <dgm:t>
        <a:bodyPr/>
        <a:lstStyle/>
        <a:p>
          <a:endParaRPr lang="ru-RU"/>
        </a:p>
      </dgm:t>
    </dgm:pt>
    <dgm:pt modelId="{6B5D8CDA-6F4E-42ED-AFEE-47E68AC32EEB}" type="sibTrans" cxnId="{775C6485-96FB-4D33-A1C2-A470D3486293}">
      <dgm:prSet/>
      <dgm:spPr/>
      <dgm:t>
        <a:bodyPr/>
        <a:lstStyle/>
        <a:p>
          <a:endParaRPr lang="ru-RU"/>
        </a:p>
      </dgm:t>
    </dgm:pt>
    <dgm:pt modelId="{600341B6-DF7C-4B9A-8A1A-1CE5625066AC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13. Мої вимоги та скарги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10ED9987-4025-428B-BBAF-2E6204894EF7}" type="parTrans" cxnId="{5BDB8699-F79F-4590-AB56-DB902C33F1A6}">
      <dgm:prSet/>
      <dgm:spPr/>
      <dgm:t>
        <a:bodyPr/>
        <a:lstStyle/>
        <a:p>
          <a:endParaRPr lang="ru-RU"/>
        </a:p>
      </dgm:t>
    </dgm:pt>
    <dgm:pt modelId="{1460E018-C7D5-4888-B590-6DAC87354466}" type="sibTrans" cxnId="{5BDB8699-F79F-4590-AB56-DB902C33F1A6}">
      <dgm:prSet/>
      <dgm:spPr/>
      <dgm:t>
        <a:bodyPr/>
        <a:lstStyle/>
        <a:p>
          <a:endParaRPr lang="ru-RU"/>
        </a:p>
      </dgm:t>
    </dgm:pt>
    <dgm:pt modelId="{13F39D6E-2F96-4D81-BF2F-EE65A9BEC6A8}">
      <dgm:prSet phldrT="[Текст]"/>
      <dgm:spPr/>
      <dgm:t>
        <a:bodyPr/>
        <a:lstStyle/>
        <a:p>
          <a:r>
            <a:rPr lang="uk-UA" dirty="0" smtClean="0"/>
            <a:t>Вимоги та скарги до </a:t>
          </a:r>
          <a:r>
            <a:rPr lang="uk-UA" dirty="0" err="1" smtClean="0"/>
            <a:t>закупівель</a:t>
          </a:r>
          <a:endParaRPr lang="ru-RU" dirty="0"/>
        </a:p>
      </dgm:t>
    </dgm:pt>
    <dgm:pt modelId="{7CBE0235-8079-4928-8F5E-E88599F26CC8}" type="parTrans" cxnId="{8CE86079-2959-4AA2-AB43-07C80D937945}">
      <dgm:prSet/>
      <dgm:spPr/>
      <dgm:t>
        <a:bodyPr/>
        <a:lstStyle/>
        <a:p>
          <a:endParaRPr lang="ru-RU"/>
        </a:p>
      </dgm:t>
    </dgm:pt>
    <dgm:pt modelId="{3DD09B7B-87B1-41F1-A639-643B9284BC67}" type="sibTrans" cxnId="{8CE86079-2959-4AA2-AB43-07C80D937945}">
      <dgm:prSet/>
      <dgm:spPr/>
      <dgm:t>
        <a:bodyPr/>
        <a:lstStyle/>
        <a:p>
          <a:endParaRPr lang="ru-RU"/>
        </a:p>
      </dgm:t>
    </dgm:pt>
    <dgm:pt modelId="{5BA13CBE-0EA8-46E5-AF61-D0A264C24102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14.Мої повідомлення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F7E20E4-9833-4E69-BFB5-B08938988EAD}" type="parTrans" cxnId="{A2031C82-6AE8-4E79-825A-1FDAE558EF03}">
      <dgm:prSet/>
      <dgm:spPr/>
      <dgm:t>
        <a:bodyPr/>
        <a:lstStyle/>
        <a:p>
          <a:endParaRPr lang="ru-RU"/>
        </a:p>
      </dgm:t>
    </dgm:pt>
    <dgm:pt modelId="{8BB55227-BAD3-454E-8473-48318C1CE81D}" type="sibTrans" cxnId="{A2031C82-6AE8-4E79-825A-1FDAE558EF03}">
      <dgm:prSet/>
      <dgm:spPr/>
      <dgm:t>
        <a:bodyPr/>
        <a:lstStyle/>
        <a:p>
          <a:endParaRPr lang="ru-RU"/>
        </a:p>
      </dgm:t>
    </dgm:pt>
    <dgm:pt modelId="{C2F8C40C-3E42-4AAE-9D9A-377A337ABC95}">
      <dgm:prSet phldrT="[Текст]"/>
      <dgm:spPr/>
      <dgm:t>
        <a:bodyPr/>
        <a:lstStyle/>
        <a:p>
          <a:r>
            <a:rPr lang="uk-UA" dirty="0" smtClean="0"/>
            <a:t>Усі повідомлення надіслані на Вашу електронну пошту </a:t>
          </a:r>
          <a:endParaRPr lang="ru-RU" dirty="0"/>
        </a:p>
      </dgm:t>
    </dgm:pt>
    <dgm:pt modelId="{54EF1B06-9476-4140-8D6D-52489F56D85F}" type="parTrans" cxnId="{AB1AEFDD-8B63-4054-BCBC-FF6D14B0915A}">
      <dgm:prSet/>
      <dgm:spPr/>
      <dgm:t>
        <a:bodyPr/>
        <a:lstStyle/>
        <a:p>
          <a:endParaRPr lang="ru-RU"/>
        </a:p>
      </dgm:t>
    </dgm:pt>
    <dgm:pt modelId="{2A63E0FA-574B-477C-B513-8EBE4CB2372F}" type="sibTrans" cxnId="{AB1AEFDD-8B63-4054-BCBC-FF6D14B0915A}">
      <dgm:prSet/>
      <dgm:spPr/>
      <dgm:t>
        <a:bodyPr/>
        <a:lstStyle/>
        <a:p>
          <a:endParaRPr lang="ru-RU"/>
        </a:p>
      </dgm:t>
    </dgm:pt>
    <dgm:pt modelId="{750594B1-CE15-46C6-91A2-17D2A6004C76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15.Мій рахунок 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86EFA90-6E8A-4F85-8E98-80EDC22704CE}" type="parTrans" cxnId="{60560C8E-4A79-4F4A-8B21-613A4BE78C78}">
      <dgm:prSet/>
      <dgm:spPr/>
      <dgm:t>
        <a:bodyPr/>
        <a:lstStyle/>
        <a:p>
          <a:endParaRPr lang="ru-RU"/>
        </a:p>
      </dgm:t>
    </dgm:pt>
    <dgm:pt modelId="{98604A2B-C38F-440E-A156-DFAFDD8CA590}" type="sibTrans" cxnId="{60560C8E-4A79-4F4A-8B21-613A4BE78C78}">
      <dgm:prSet/>
      <dgm:spPr/>
      <dgm:t>
        <a:bodyPr/>
        <a:lstStyle/>
        <a:p>
          <a:endParaRPr lang="ru-RU"/>
        </a:p>
      </dgm:t>
    </dgm:pt>
    <dgm:pt modelId="{2C12A49D-AF9E-4386-8A18-90A201FE65F2}">
      <dgm:prSet phldrT="[Текст]"/>
      <dgm:spPr/>
      <dgm:t>
        <a:bodyPr/>
        <a:lstStyle/>
        <a:p>
          <a:r>
            <a:rPr lang="uk-UA" dirty="0" smtClean="0"/>
            <a:t>Усі нарахування та списання Ваших коштів</a:t>
          </a:r>
          <a:endParaRPr lang="ru-RU" dirty="0"/>
        </a:p>
      </dgm:t>
    </dgm:pt>
    <dgm:pt modelId="{A340B4CC-8DAB-4E20-BE3A-29055A0A5EB6}" type="parTrans" cxnId="{474550AF-3F1F-457F-BE9F-6CC33F3CC789}">
      <dgm:prSet/>
      <dgm:spPr/>
      <dgm:t>
        <a:bodyPr/>
        <a:lstStyle/>
        <a:p>
          <a:endParaRPr lang="ru-RU"/>
        </a:p>
      </dgm:t>
    </dgm:pt>
    <dgm:pt modelId="{129F794E-4044-4805-BD7F-9D998976B26C}" type="sibTrans" cxnId="{474550AF-3F1F-457F-BE9F-6CC33F3CC789}">
      <dgm:prSet/>
      <dgm:spPr/>
      <dgm:t>
        <a:bodyPr/>
        <a:lstStyle/>
        <a:p>
          <a:endParaRPr lang="ru-RU"/>
        </a:p>
      </dgm:t>
    </dgm:pt>
    <dgm:pt modelId="{7CB0B38C-F36C-4846-B756-21EBCAA0CB53}" type="pres">
      <dgm:prSet presAssocID="{A4B640AA-4256-454B-AE47-D528DAEC0A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AE6E75-3AD0-4A03-BA54-2E21DFBBFD32}" type="pres">
      <dgm:prSet presAssocID="{E2766E0E-EC44-42E8-ADBF-22273D273A5B}" presName="linNode" presStyleCnt="0"/>
      <dgm:spPr/>
    </dgm:pt>
    <dgm:pt modelId="{2C71A062-8382-41D3-BFB3-257914F6C34B}" type="pres">
      <dgm:prSet presAssocID="{E2766E0E-EC44-42E8-ADBF-22273D273A5B}" presName="parentText" presStyleLbl="node1" presStyleIdx="0" presStyleCnt="15" custLinFactNeighborY="-5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7B8549-0174-4D9B-B799-FDF92E9EA48E}" type="pres">
      <dgm:prSet presAssocID="{E2766E0E-EC44-42E8-ADBF-22273D273A5B}" presName="descendantText" presStyleLbl="alignAccFollowNode1" presStyleIdx="0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DB0F8-3FC6-4071-90E7-6A475CA31C2E}" type="pres">
      <dgm:prSet presAssocID="{553F8BAA-B28D-4B56-9035-685CD2150772}" presName="sp" presStyleCnt="0"/>
      <dgm:spPr/>
    </dgm:pt>
    <dgm:pt modelId="{58118136-C0B8-46A9-ADB7-56386963DC1A}" type="pres">
      <dgm:prSet presAssocID="{0C5DE0AF-2A9A-49A0-AB5A-4CC1B3DFF667}" presName="linNode" presStyleCnt="0"/>
      <dgm:spPr/>
    </dgm:pt>
    <dgm:pt modelId="{7B770BE7-4D5B-4CD0-8D68-A270EB1EB284}" type="pres">
      <dgm:prSet presAssocID="{0C5DE0AF-2A9A-49A0-AB5A-4CC1B3DFF667}" presName="parentText" presStyleLbl="node1" presStyleIdx="1" presStyleCnt="15" custLinFactNeighborX="-5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B6892-C9F8-4E7E-B9BF-11C0116176E1}" type="pres">
      <dgm:prSet presAssocID="{0C5DE0AF-2A9A-49A0-AB5A-4CC1B3DFF667}" presName="descendantText" presStyleLbl="alignAccFollowNode1" presStyleIdx="1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271F00-97ED-4335-B106-F54FAA09B116}" type="pres">
      <dgm:prSet presAssocID="{4D72605A-8BAF-4B49-B860-90FED612D099}" presName="sp" presStyleCnt="0"/>
      <dgm:spPr/>
    </dgm:pt>
    <dgm:pt modelId="{5DF92601-E7E9-4E0D-8B4A-131B94010D2C}" type="pres">
      <dgm:prSet presAssocID="{5EB693C1-D88C-45ED-AB8F-197AF59149D8}" presName="linNode" presStyleCnt="0"/>
      <dgm:spPr/>
    </dgm:pt>
    <dgm:pt modelId="{67E1AFE0-3BFF-4A24-9617-9188B941AD02}" type="pres">
      <dgm:prSet presAssocID="{5EB693C1-D88C-45ED-AB8F-197AF59149D8}" presName="parentText" presStyleLbl="node1" presStyleIdx="2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52DC24-7FF9-4E9F-A241-0C77770FA544}" type="pres">
      <dgm:prSet presAssocID="{5EB693C1-D88C-45ED-AB8F-197AF59149D8}" presName="descendantText" presStyleLbl="alignAccFollowNode1" presStyleIdx="2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9443A0-3D4C-4E23-B70F-37AB2CC377C3}" type="pres">
      <dgm:prSet presAssocID="{CD77EDE5-BA59-4059-BE90-6601B261E2A7}" presName="sp" presStyleCnt="0"/>
      <dgm:spPr/>
    </dgm:pt>
    <dgm:pt modelId="{25EC213D-8771-4C8E-871D-9D01DA1E9863}" type="pres">
      <dgm:prSet presAssocID="{FCF1BED6-2E31-4CB1-9DAA-B77C96060FA9}" presName="linNode" presStyleCnt="0"/>
      <dgm:spPr/>
    </dgm:pt>
    <dgm:pt modelId="{E51EF778-0296-45E9-9142-24E72189EE24}" type="pres">
      <dgm:prSet presAssocID="{FCF1BED6-2E31-4CB1-9DAA-B77C96060FA9}" presName="parentText" presStyleLbl="node1" presStyleIdx="3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59EA6F-2436-4195-9BFC-72BC0FDD4D2F}" type="pres">
      <dgm:prSet presAssocID="{FCF1BED6-2E31-4CB1-9DAA-B77C96060FA9}" presName="descendantText" presStyleLbl="alignAccFollowNode1" presStyleIdx="3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9C8C2D-28C1-4AA6-A730-323E553B5934}" type="pres">
      <dgm:prSet presAssocID="{CD80B52A-444E-4795-8F8F-E0854A4792E5}" presName="sp" presStyleCnt="0"/>
      <dgm:spPr/>
    </dgm:pt>
    <dgm:pt modelId="{F9568E4C-816B-4C3A-9BDA-2FFA25FA5349}" type="pres">
      <dgm:prSet presAssocID="{EA6C5CDC-C041-453D-938E-939F918A2A0E}" presName="linNode" presStyleCnt="0"/>
      <dgm:spPr/>
    </dgm:pt>
    <dgm:pt modelId="{61ACA3AF-32A2-4EE3-9362-AFA059DB4C53}" type="pres">
      <dgm:prSet presAssocID="{EA6C5CDC-C041-453D-938E-939F918A2A0E}" presName="parentText" presStyleLbl="node1" presStyleIdx="4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B612DA-D160-4BC7-8D05-0F821F3E5A13}" type="pres">
      <dgm:prSet presAssocID="{EA6C5CDC-C041-453D-938E-939F918A2A0E}" presName="descendantText" presStyleLbl="alignAccFollowNode1" presStyleIdx="4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FC4DBA-8604-4C15-B076-53E1A68C71C3}" type="pres">
      <dgm:prSet presAssocID="{33E9F1F8-3394-4063-89DA-1DDBA1AB1E3F}" presName="sp" presStyleCnt="0"/>
      <dgm:spPr/>
    </dgm:pt>
    <dgm:pt modelId="{5D5FDFEE-6834-4043-ADF1-2F84306182E3}" type="pres">
      <dgm:prSet presAssocID="{C932388E-EC0D-4429-97F6-240C9C1EE57E}" presName="linNode" presStyleCnt="0"/>
      <dgm:spPr/>
    </dgm:pt>
    <dgm:pt modelId="{24EA53F5-5FFB-4D7F-BD17-C69647A0DDA1}" type="pres">
      <dgm:prSet presAssocID="{C932388E-EC0D-4429-97F6-240C9C1EE57E}" presName="parentText" presStyleLbl="node1" presStyleIdx="5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74A2F9-F7E4-4B27-9A38-E6F381E343AF}" type="pres">
      <dgm:prSet presAssocID="{C932388E-EC0D-4429-97F6-240C9C1EE57E}" presName="descendantText" presStyleLbl="alignAccFollowNode1" presStyleIdx="5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B2BA86-D140-47AF-97CE-70F774129CE2}" type="pres">
      <dgm:prSet presAssocID="{581B6747-4B44-4867-9169-D0BF696DECCB}" presName="sp" presStyleCnt="0"/>
      <dgm:spPr/>
    </dgm:pt>
    <dgm:pt modelId="{5EC3D146-F3BD-40EF-925D-2F9E509CDC6C}" type="pres">
      <dgm:prSet presAssocID="{AE378A2D-8055-4D8A-8FD0-102E4541E8B4}" presName="linNode" presStyleCnt="0"/>
      <dgm:spPr/>
    </dgm:pt>
    <dgm:pt modelId="{298029BA-AA51-4B81-AAA0-D0E62CB79953}" type="pres">
      <dgm:prSet presAssocID="{AE378A2D-8055-4D8A-8FD0-102E4541E8B4}" presName="parentText" presStyleLbl="node1" presStyleIdx="6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69C61C-6B31-4B3C-8C9A-1AE65BE044A3}" type="pres">
      <dgm:prSet presAssocID="{AE378A2D-8055-4D8A-8FD0-102E4541E8B4}" presName="descendantText" presStyleLbl="alignAccFollowNode1" presStyleIdx="6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9C6004-61F0-478F-8A9F-62FD672D99E1}" type="pres">
      <dgm:prSet presAssocID="{4FE84E2A-A3D8-4EF0-B37F-21AEC1B8C358}" presName="sp" presStyleCnt="0"/>
      <dgm:spPr/>
    </dgm:pt>
    <dgm:pt modelId="{DF297837-0EE5-47B7-BF36-1B95430F259F}" type="pres">
      <dgm:prSet presAssocID="{F2F2D363-F89E-4021-8B5E-68E8D9288C96}" presName="linNode" presStyleCnt="0"/>
      <dgm:spPr/>
    </dgm:pt>
    <dgm:pt modelId="{F3F0B346-187E-4524-A5E0-CF124158D2B8}" type="pres">
      <dgm:prSet presAssocID="{F2F2D363-F89E-4021-8B5E-68E8D9288C96}" presName="parentText" presStyleLbl="node1" presStyleIdx="7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80D2D8-9BDB-471A-A62A-01C3D4CFD119}" type="pres">
      <dgm:prSet presAssocID="{F2F2D363-F89E-4021-8B5E-68E8D9288C96}" presName="descendantText" presStyleLbl="alignAccFollowNode1" presStyleIdx="7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DBE027-B77D-453D-B4D3-68FEEB08A2F8}" type="pres">
      <dgm:prSet presAssocID="{39C320E7-D1E0-4C07-B7AE-7EC68C7DBADF}" presName="sp" presStyleCnt="0"/>
      <dgm:spPr/>
    </dgm:pt>
    <dgm:pt modelId="{E40DACD5-07A3-464C-8528-F1C6FB610B80}" type="pres">
      <dgm:prSet presAssocID="{D73CB1BB-71A8-4E93-934D-5918955EA32B}" presName="linNode" presStyleCnt="0"/>
      <dgm:spPr/>
    </dgm:pt>
    <dgm:pt modelId="{07C13D6D-0F1A-477D-B9EC-571D567E92B9}" type="pres">
      <dgm:prSet presAssocID="{D73CB1BB-71A8-4E93-934D-5918955EA32B}" presName="parentText" presStyleLbl="node1" presStyleIdx="8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6BAEF3-0F23-4F12-92C9-7D211319F13C}" type="pres">
      <dgm:prSet presAssocID="{D73CB1BB-71A8-4E93-934D-5918955EA32B}" presName="descendantText" presStyleLbl="alignAccFollowNode1" presStyleIdx="8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69648A-A0A6-4624-B460-3FA6EEB5190B}" type="pres">
      <dgm:prSet presAssocID="{DB63006A-2647-4652-A76B-B785C4B42534}" presName="sp" presStyleCnt="0"/>
      <dgm:spPr/>
    </dgm:pt>
    <dgm:pt modelId="{6946E532-051B-4283-B7F6-A457BEB2E9D4}" type="pres">
      <dgm:prSet presAssocID="{E6AE6C60-69F5-4114-8028-FD56409EEC69}" presName="linNode" presStyleCnt="0"/>
      <dgm:spPr/>
    </dgm:pt>
    <dgm:pt modelId="{47090202-DE1E-445B-A0DF-9A6067A7119A}" type="pres">
      <dgm:prSet presAssocID="{E6AE6C60-69F5-4114-8028-FD56409EEC69}" presName="parentText" presStyleLbl="node1" presStyleIdx="9" presStyleCnt="15" custLinFactNeighborX="-6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34D82F-3C73-43A6-8BC8-60ED9D34B980}" type="pres">
      <dgm:prSet presAssocID="{E6AE6C60-69F5-4114-8028-FD56409EEC69}" presName="descendantText" presStyleLbl="alignAccFollowNode1" presStyleIdx="9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112150-A68A-402C-BE08-38F9B60D27DB}" type="pres">
      <dgm:prSet presAssocID="{76F79E36-30E9-4973-B031-D7CBE363EF37}" presName="sp" presStyleCnt="0"/>
      <dgm:spPr/>
    </dgm:pt>
    <dgm:pt modelId="{F87D8FBE-8CDD-4476-B13A-7563F0B4DC3E}" type="pres">
      <dgm:prSet presAssocID="{28717FFD-43CE-44C2-BEE2-5CAF783FC640}" presName="linNode" presStyleCnt="0"/>
      <dgm:spPr/>
    </dgm:pt>
    <dgm:pt modelId="{94502A0B-523C-4C08-A0D2-063F42F03D36}" type="pres">
      <dgm:prSet presAssocID="{28717FFD-43CE-44C2-BEE2-5CAF783FC640}" presName="parentText" presStyleLbl="node1" presStyleIdx="10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17B161-0BF0-48C2-A41D-304D2EB0F75F}" type="pres">
      <dgm:prSet presAssocID="{28717FFD-43CE-44C2-BEE2-5CAF783FC640}" presName="descendantText" presStyleLbl="alignAccFollowNode1" presStyleIdx="10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5A91C1-41CD-49DD-A2CD-4CF51ACCF378}" type="pres">
      <dgm:prSet presAssocID="{8B0E6766-6DD9-42E8-856E-9026FB573E96}" presName="sp" presStyleCnt="0"/>
      <dgm:spPr/>
    </dgm:pt>
    <dgm:pt modelId="{4C2AA8A8-840D-4577-A840-0306A414BDD6}" type="pres">
      <dgm:prSet presAssocID="{A1E2FDC0-AE53-4287-85F3-B1B509A162F0}" presName="linNode" presStyleCnt="0"/>
      <dgm:spPr/>
    </dgm:pt>
    <dgm:pt modelId="{63445090-9649-432B-827A-A435498FE700}" type="pres">
      <dgm:prSet presAssocID="{A1E2FDC0-AE53-4287-85F3-B1B509A162F0}" presName="parentText" presStyleLbl="node1" presStyleIdx="11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158CAA-6690-4B13-80FF-25D2229EB1CD}" type="pres">
      <dgm:prSet presAssocID="{A1E2FDC0-AE53-4287-85F3-B1B509A162F0}" presName="descendantText" presStyleLbl="alignAccFollowNode1" presStyleIdx="11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56B272-5AAC-4A93-81E0-FC252D216CC6}" type="pres">
      <dgm:prSet presAssocID="{A3DEBE34-AD22-4CF7-8E6A-83395E73A207}" presName="sp" presStyleCnt="0"/>
      <dgm:spPr/>
    </dgm:pt>
    <dgm:pt modelId="{60DBC76E-CE27-4796-9840-6FDC561E9206}" type="pres">
      <dgm:prSet presAssocID="{600341B6-DF7C-4B9A-8A1A-1CE5625066AC}" presName="linNode" presStyleCnt="0"/>
      <dgm:spPr/>
    </dgm:pt>
    <dgm:pt modelId="{607FE29E-17B6-451E-B700-9FE7BB27C83F}" type="pres">
      <dgm:prSet presAssocID="{600341B6-DF7C-4B9A-8A1A-1CE5625066AC}" presName="parentText" presStyleLbl="node1" presStyleIdx="12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3FB2E5-C02F-411E-BA2D-AAEEB6C4757D}" type="pres">
      <dgm:prSet presAssocID="{600341B6-DF7C-4B9A-8A1A-1CE5625066AC}" presName="descendantText" presStyleLbl="alignAccFollowNode1" presStyleIdx="12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32D643-F42C-41BC-BCF1-E3BCD4893790}" type="pres">
      <dgm:prSet presAssocID="{1460E018-C7D5-4888-B590-6DAC87354466}" presName="sp" presStyleCnt="0"/>
      <dgm:spPr/>
    </dgm:pt>
    <dgm:pt modelId="{15BF2961-7F65-4D7B-97B5-FC9422206933}" type="pres">
      <dgm:prSet presAssocID="{5BA13CBE-0EA8-46E5-AF61-D0A264C24102}" presName="linNode" presStyleCnt="0"/>
      <dgm:spPr/>
    </dgm:pt>
    <dgm:pt modelId="{480003C4-1202-43D5-9AE9-E54E1E7210DB}" type="pres">
      <dgm:prSet presAssocID="{5BA13CBE-0EA8-46E5-AF61-D0A264C24102}" presName="parentText" presStyleLbl="node1" presStyleIdx="13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5633C3-4141-4400-AB62-EC33B677FDA9}" type="pres">
      <dgm:prSet presAssocID="{5BA13CBE-0EA8-46E5-AF61-D0A264C24102}" presName="descendantText" presStyleLbl="alignAccFollowNode1" presStyleIdx="13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B9576F-BC42-42A9-878F-5609FA55C5AA}" type="pres">
      <dgm:prSet presAssocID="{8BB55227-BAD3-454E-8473-48318C1CE81D}" presName="sp" presStyleCnt="0"/>
      <dgm:spPr/>
    </dgm:pt>
    <dgm:pt modelId="{EA7DC284-8827-4EBD-AB28-D38F62FA4AA5}" type="pres">
      <dgm:prSet presAssocID="{750594B1-CE15-46C6-91A2-17D2A6004C76}" presName="linNode" presStyleCnt="0"/>
      <dgm:spPr/>
    </dgm:pt>
    <dgm:pt modelId="{D7CF4222-A191-4EA4-92DE-75EC00B88495}" type="pres">
      <dgm:prSet presAssocID="{750594B1-CE15-46C6-91A2-17D2A6004C76}" presName="parentText" presStyleLbl="node1" presStyleIdx="14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D1064A-4404-403F-87EF-EFFE14A2812D}" type="pres">
      <dgm:prSet presAssocID="{750594B1-CE15-46C6-91A2-17D2A6004C76}" presName="descendantText" presStyleLbl="alignAccFollowNode1" presStyleIdx="14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DB67F2-1DCE-4323-AA69-9B80051B80B0}" srcId="{AE378A2D-8055-4D8A-8FD0-102E4541E8B4}" destId="{364D631C-57AD-43AF-86C7-BCA1707DB1DA}" srcOrd="0" destOrd="0" parTransId="{DA3F17A9-8E8E-4588-A13C-3542C2AF7D87}" sibTransId="{C0BDDE9F-C93C-4158-9A1E-F6E2696E6A9E}"/>
    <dgm:cxn modelId="{30DF2A0F-4C0C-4C69-B7B7-A2A50CE5D8AB}" srcId="{5EB693C1-D88C-45ED-AB8F-197AF59149D8}" destId="{24577A3E-E138-4F54-A92F-C3B6DF0DCBB1}" srcOrd="0" destOrd="0" parTransId="{FB1FE765-C913-43EC-9627-858361D83565}" sibTransId="{F29C921C-9D24-48B0-8E83-83F1E559AB94}"/>
    <dgm:cxn modelId="{06F6F9C5-4D7F-40C7-8489-FA5784D7DC92}" type="presOf" srcId="{A4B640AA-4256-454B-AE47-D528DAEC0AB5}" destId="{7CB0B38C-F36C-4846-B756-21EBCAA0CB53}" srcOrd="0" destOrd="0" presId="urn:microsoft.com/office/officeart/2005/8/layout/vList5"/>
    <dgm:cxn modelId="{9EC254CD-88AB-4B4C-9762-5197C90A47D8}" srcId="{EA6C5CDC-C041-453D-938E-939F918A2A0E}" destId="{367C8261-7A20-4F90-940A-AC166740012C}" srcOrd="0" destOrd="0" parTransId="{478DB5B7-84A9-497A-A570-F88E8370E179}" sibTransId="{30383967-5C49-4526-82DC-762178A26D32}"/>
    <dgm:cxn modelId="{52785C47-18E4-493B-899B-704880499C5C}" type="presOf" srcId="{D73CB1BB-71A8-4E93-934D-5918955EA32B}" destId="{07C13D6D-0F1A-477D-B9EC-571D567E92B9}" srcOrd="0" destOrd="0" presId="urn:microsoft.com/office/officeart/2005/8/layout/vList5"/>
    <dgm:cxn modelId="{1CAE26D5-D2AA-4631-9631-C5AD6E323A4D}" srcId="{A4B640AA-4256-454B-AE47-D528DAEC0AB5}" destId="{F2F2D363-F89E-4021-8B5E-68E8D9288C96}" srcOrd="7" destOrd="0" parTransId="{6074AE97-EF3B-4CAB-B2A4-8EF4310670B3}" sibTransId="{39C320E7-D1E0-4C07-B7AE-7EC68C7DBADF}"/>
    <dgm:cxn modelId="{E1B4E4C0-FD50-413C-88E0-CF98F96D669E}" type="presOf" srcId="{9B5827CB-BE76-4A0C-BD5A-8E46D6B08D66}" destId="{A474A2F9-F7E4-4B27-9A38-E6F381E343AF}" srcOrd="0" destOrd="0" presId="urn:microsoft.com/office/officeart/2005/8/layout/vList5"/>
    <dgm:cxn modelId="{D6F83EA6-D421-4B79-BDD2-244C44FC655E}" type="presOf" srcId="{2C12A49D-AF9E-4386-8A18-90A201FE65F2}" destId="{3AD1064A-4404-403F-87EF-EFFE14A2812D}" srcOrd="0" destOrd="0" presId="urn:microsoft.com/office/officeart/2005/8/layout/vList5"/>
    <dgm:cxn modelId="{0333F6B8-0B83-449B-A918-AEF70EBC8778}" srcId="{E2766E0E-EC44-42E8-ADBF-22273D273A5B}" destId="{6FBEE768-EDB4-406E-8751-CAFF32700A13}" srcOrd="0" destOrd="0" parTransId="{BE8F59EE-BE96-4D3E-855A-017BBC9E8FB8}" sibTransId="{4947BE83-90E2-4C10-B1A0-23DA63D88818}"/>
    <dgm:cxn modelId="{775C6485-96FB-4D33-A1C2-A470D3486293}" srcId="{A1E2FDC0-AE53-4287-85F3-B1B509A162F0}" destId="{7C14C51E-6DDF-4D9C-86A1-A259E7A6CC22}" srcOrd="0" destOrd="0" parTransId="{2DC84F4D-977F-4D48-9105-3E225E148645}" sibTransId="{6B5D8CDA-6F4E-42ED-AFEE-47E68AC32EEB}"/>
    <dgm:cxn modelId="{798E3E85-2E69-4A5C-8ED7-D73E601811D0}" type="presOf" srcId="{10BA4FE6-69F5-4122-9CB4-FB5D1C6431E0}" destId="{F56BAEF3-0F23-4F12-92C9-7D211319F13C}" srcOrd="0" destOrd="0" presId="urn:microsoft.com/office/officeart/2005/8/layout/vList5"/>
    <dgm:cxn modelId="{9177F847-29F4-45FB-94CE-5C54A74E2F9F}" srcId="{C932388E-EC0D-4429-97F6-240C9C1EE57E}" destId="{9B5827CB-BE76-4A0C-BD5A-8E46D6B08D66}" srcOrd="0" destOrd="0" parTransId="{C789B0AC-C3E2-4537-8402-9C6195933322}" sibTransId="{955289C3-67D8-4007-9107-EA98BFBF947C}"/>
    <dgm:cxn modelId="{BC256921-E370-462E-A325-2C1781357336}" type="presOf" srcId="{6FBEE768-EDB4-406E-8751-CAFF32700A13}" destId="{747B8549-0174-4D9B-B799-FDF92E9EA48E}" srcOrd="0" destOrd="0" presId="urn:microsoft.com/office/officeart/2005/8/layout/vList5"/>
    <dgm:cxn modelId="{5A2A4F58-DDF2-4694-8970-E0FF5FB5BA17}" type="presOf" srcId="{F2F2D363-F89E-4021-8B5E-68E8D9288C96}" destId="{F3F0B346-187E-4524-A5E0-CF124158D2B8}" srcOrd="0" destOrd="0" presId="urn:microsoft.com/office/officeart/2005/8/layout/vList5"/>
    <dgm:cxn modelId="{E11A68FF-962A-4684-82F6-30651C8698FE}" type="presOf" srcId="{C932388E-EC0D-4429-97F6-240C9C1EE57E}" destId="{24EA53F5-5FFB-4D7F-BD17-C69647A0DDA1}" srcOrd="0" destOrd="0" presId="urn:microsoft.com/office/officeart/2005/8/layout/vList5"/>
    <dgm:cxn modelId="{1ED00D71-F677-47C9-BA16-A04D0C31ACE5}" type="presOf" srcId="{13F39D6E-2F96-4D81-BF2F-EE65A9BEC6A8}" destId="{003FB2E5-C02F-411E-BA2D-AAEEB6C4757D}" srcOrd="0" destOrd="0" presId="urn:microsoft.com/office/officeart/2005/8/layout/vList5"/>
    <dgm:cxn modelId="{0D2C7DFF-5583-46EB-BDC5-EC93619CACF5}" srcId="{FCF1BED6-2E31-4CB1-9DAA-B77C96060FA9}" destId="{7DAC7637-EAF7-4214-92E5-98F614F98202}" srcOrd="0" destOrd="0" parTransId="{E09BEF58-7BED-42C7-B3E7-6D67D50B9223}" sibTransId="{6218C8B9-51E2-4E4D-987D-FD17C569BB0E}"/>
    <dgm:cxn modelId="{4D9CCAFB-AE71-4911-82BD-0B97AB6A6F0A}" srcId="{D73CB1BB-71A8-4E93-934D-5918955EA32B}" destId="{10BA4FE6-69F5-4122-9CB4-FB5D1C6431E0}" srcOrd="0" destOrd="0" parTransId="{7AE0F842-D5B9-4E65-9C66-C44560166BF2}" sibTransId="{A64BC910-DC50-47BB-A281-1F321E450BB5}"/>
    <dgm:cxn modelId="{664C0C0B-74F4-4C3F-A115-F39B94278FF3}" type="presOf" srcId="{936C59B9-78FE-45DC-A0FA-51DEFC0E51C7}" destId="{079B6892-C9F8-4E7E-B9BF-11C0116176E1}" srcOrd="0" destOrd="0" presId="urn:microsoft.com/office/officeart/2005/8/layout/vList5"/>
    <dgm:cxn modelId="{6D563276-4279-488B-9AA8-B07C0702CC0E}" srcId="{A4B640AA-4256-454B-AE47-D528DAEC0AB5}" destId="{E2766E0E-EC44-42E8-ADBF-22273D273A5B}" srcOrd="0" destOrd="0" parTransId="{71D327CB-F5BF-4C0F-A09F-75F3AC93FE9B}" sibTransId="{553F8BAA-B28D-4B56-9035-685CD2150772}"/>
    <dgm:cxn modelId="{07B301E3-B557-4194-9B3E-EB3681222E9F}" type="presOf" srcId="{24577A3E-E138-4F54-A92F-C3B6DF0DCBB1}" destId="{B852DC24-7FF9-4E9F-A241-0C77770FA544}" srcOrd="0" destOrd="0" presId="urn:microsoft.com/office/officeart/2005/8/layout/vList5"/>
    <dgm:cxn modelId="{6B40C72A-2F4E-40A2-971C-CD3A8B7331CA}" srcId="{A4B640AA-4256-454B-AE47-D528DAEC0AB5}" destId="{EA6C5CDC-C041-453D-938E-939F918A2A0E}" srcOrd="4" destOrd="0" parTransId="{764C2180-BA89-4742-83BE-5AAE891D9CBC}" sibTransId="{33E9F1F8-3394-4063-89DA-1DDBA1AB1E3F}"/>
    <dgm:cxn modelId="{8CE86079-2959-4AA2-AB43-07C80D937945}" srcId="{600341B6-DF7C-4B9A-8A1A-1CE5625066AC}" destId="{13F39D6E-2F96-4D81-BF2F-EE65A9BEC6A8}" srcOrd="0" destOrd="0" parTransId="{7CBE0235-8079-4928-8F5E-E88599F26CC8}" sibTransId="{3DD09B7B-87B1-41F1-A639-643B9284BC67}"/>
    <dgm:cxn modelId="{A76AD685-C844-4F20-AEE8-1C99BDEF7118}" type="presOf" srcId="{367C8261-7A20-4F90-940A-AC166740012C}" destId="{4CB612DA-D160-4BC7-8D05-0F821F3E5A13}" srcOrd="0" destOrd="0" presId="urn:microsoft.com/office/officeart/2005/8/layout/vList5"/>
    <dgm:cxn modelId="{3937B1C8-2D5F-4814-8316-669E0CEB59AB}" type="presOf" srcId="{EA6C5CDC-C041-453D-938E-939F918A2A0E}" destId="{61ACA3AF-32A2-4EE3-9362-AFA059DB4C53}" srcOrd="0" destOrd="0" presId="urn:microsoft.com/office/officeart/2005/8/layout/vList5"/>
    <dgm:cxn modelId="{3B2E387D-685A-4359-8208-2CBEE3B692B0}" type="presOf" srcId="{7DAC7637-EAF7-4214-92E5-98F614F98202}" destId="{BC59EA6F-2436-4195-9BFC-72BC0FDD4D2F}" srcOrd="0" destOrd="0" presId="urn:microsoft.com/office/officeart/2005/8/layout/vList5"/>
    <dgm:cxn modelId="{474550AF-3F1F-457F-BE9F-6CC33F3CC789}" srcId="{750594B1-CE15-46C6-91A2-17D2A6004C76}" destId="{2C12A49D-AF9E-4386-8A18-90A201FE65F2}" srcOrd="0" destOrd="0" parTransId="{A340B4CC-8DAB-4E20-BE3A-29055A0A5EB6}" sibTransId="{129F794E-4044-4805-BD7F-9D998976B26C}"/>
    <dgm:cxn modelId="{AC2AD5ED-74FE-4C50-A6D5-CA293631453C}" srcId="{A4B640AA-4256-454B-AE47-D528DAEC0AB5}" destId="{C932388E-EC0D-4429-97F6-240C9C1EE57E}" srcOrd="5" destOrd="0" parTransId="{FFE4C310-4A8D-40BD-BE05-2F5A78F498CD}" sibTransId="{581B6747-4B44-4867-9169-D0BF696DECCB}"/>
    <dgm:cxn modelId="{82953EEF-2F4F-42A9-8E18-2AB8CE192023}" srcId="{A4B640AA-4256-454B-AE47-D528DAEC0AB5}" destId="{5EB693C1-D88C-45ED-AB8F-197AF59149D8}" srcOrd="2" destOrd="0" parTransId="{9437B4D7-7175-4F9B-A94D-1B9C89749A3F}" sibTransId="{CD77EDE5-BA59-4059-BE90-6601B261E2A7}"/>
    <dgm:cxn modelId="{0AF3AF62-05D6-4ED1-8895-1F94A6B720DC}" srcId="{0C5DE0AF-2A9A-49A0-AB5A-4CC1B3DFF667}" destId="{936C59B9-78FE-45DC-A0FA-51DEFC0E51C7}" srcOrd="0" destOrd="0" parTransId="{CDAFF97C-F82F-461F-A7FD-8C5808CCFA35}" sibTransId="{5F29D527-4732-4611-893E-AE88B933E574}"/>
    <dgm:cxn modelId="{17F834A5-BEE9-4166-9533-A8D8287F7D2F}" type="presOf" srcId="{5EB693C1-D88C-45ED-AB8F-197AF59149D8}" destId="{67E1AFE0-3BFF-4A24-9617-9188B941AD02}" srcOrd="0" destOrd="0" presId="urn:microsoft.com/office/officeart/2005/8/layout/vList5"/>
    <dgm:cxn modelId="{0610D161-1395-481E-9DC3-C468868409A9}" type="presOf" srcId="{750594B1-CE15-46C6-91A2-17D2A6004C76}" destId="{D7CF4222-A191-4EA4-92DE-75EC00B88495}" srcOrd="0" destOrd="0" presId="urn:microsoft.com/office/officeart/2005/8/layout/vList5"/>
    <dgm:cxn modelId="{6D404B8E-66F5-4041-A0FE-DB695D0CD582}" type="presOf" srcId="{C2F8C40C-3E42-4AAE-9D9A-377A337ABC95}" destId="{705633C3-4141-4400-AB62-EC33B677FDA9}" srcOrd="0" destOrd="0" presId="urn:microsoft.com/office/officeart/2005/8/layout/vList5"/>
    <dgm:cxn modelId="{F16D8F4F-3CB9-4E03-B0B8-DC60EBE3F5AE}" srcId="{28717FFD-43CE-44C2-BEE2-5CAF783FC640}" destId="{5FE85B9E-BB4B-4DA3-8911-90038EEFDF5D}" srcOrd="0" destOrd="0" parTransId="{96FB296A-46FA-4AF9-8DC2-B210A2E10D7C}" sibTransId="{4894C151-B066-4C92-B251-BACCFABF9852}"/>
    <dgm:cxn modelId="{1573FCF5-1EFC-4D58-8519-36F5777A2E0B}" type="presOf" srcId="{5BA13CBE-0EA8-46E5-AF61-D0A264C24102}" destId="{480003C4-1202-43D5-9AE9-E54E1E7210DB}" srcOrd="0" destOrd="0" presId="urn:microsoft.com/office/officeart/2005/8/layout/vList5"/>
    <dgm:cxn modelId="{0395D534-8952-4C4E-8D85-3246995558A4}" type="presOf" srcId="{FCF1BED6-2E31-4CB1-9DAA-B77C96060FA9}" destId="{E51EF778-0296-45E9-9142-24E72189EE24}" srcOrd="0" destOrd="0" presId="urn:microsoft.com/office/officeart/2005/8/layout/vList5"/>
    <dgm:cxn modelId="{94AEDC4B-0FFC-4E92-B9F9-06657854BE9A}" type="presOf" srcId="{900BF8E9-9551-443A-AA44-0086FDFAA3FE}" destId="{FD80D2D8-9BDB-471A-A62A-01C3D4CFD119}" srcOrd="0" destOrd="0" presId="urn:microsoft.com/office/officeart/2005/8/layout/vList5"/>
    <dgm:cxn modelId="{4CD5489E-94FF-429B-95CC-AAE2AB1E41F9}" srcId="{A4B640AA-4256-454B-AE47-D528DAEC0AB5}" destId="{28717FFD-43CE-44C2-BEE2-5CAF783FC640}" srcOrd="10" destOrd="0" parTransId="{CA8124FE-DDE5-448A-A549-CB26508D3DEC}" sibTransId="{8B0E6766-6DD9-42E8-856E-9026FB573E96}"/>
    <dgm:cxn modelId="{5BDB8699-F79F-4590-AB56-DB902C33F1A6}" srcId="{A4B640AA-4256-454B-AE47-D528DAEC0AB5}" destId="{600341B6-DF7C-4B9A-8A1A-1CE5625066AC}" srcOrd="12" destOrd="0" parTransId="{10ED9987-4025-428B-BBAF-2E6204894EF7}" sibTransId="{1460E018-C7D5-4888-B590-6DAC87354466}"/>
    <dgm:cxn modelId="{A2031C82-6AE8-4E79-825A-1FDAE558EF03}" srcId="{A4B640AA-4256-454B-AE47-D528DAEC0AB5}" destId="{5BA13CBE-0EA8-46E5-AF61-D0A264C24102}" srcOrd="13" destOrd="0" parTransId="{4F7E20E4-9833-4E69-BFB5-B08938988EAD}" sibTransId="{8BB55227-BAD3-454E-8473-48318C1CE81D}"/>
    <dgm:cxn modelId="{4D6FFE50-9F5D-4358-8789-D51B1BBC9967}" type="presOf" srcId="{E6AE6C60-69F5-4114-8028-FD56409EEC69}" destId="{47090202-DE1E-445B-A0DF-9A6067A7119A}" srcOrd="0" destOrd="0" presId="urn:microsoft.com/office/officeart/2005/8/layout/vList5"/>
    <dgm:cxn modelId="{CB20AE93-3E66-4D9A-BF3A-F03ED970524A}" srcId="{A4B640AA-4256-454B-AE47-D528DAEC0AB5}" destId="{AE378A2D-8055-4D8A-8FD0-102E4541E8B4}" srcOrd="6" destOrd="0" parTransId="{5A540B27-9715-4DC8-AD1E-0E3DD21A88F9}" sibTransId="{4FE84E2A-A3D8-4EF0-B37F-21AEC1B8C358}"/>
    <dgm:cxn modelId="{BC568E38-2B76-4B71-AEF0-F794547E6E1D}" type="presOf" srcId="{A1E2FDC0-AE53-4287-85F3-B1B509A162F0}" destId="{63445090-9649-432B-827A-A435498FE700}" srcOrd="0" destOrd="0" presId="urn:microsoft.com/office/officeart/2005/8/layout/vList5"/>
    <dgm:cxn modelId="{060F0279-12D3-42A8-B073-AA5EEA12009E}" srcId="{A4B640AA-4256-454B-AE47-D528DAEC0AB5}" destId="{0C5DE0AF-2A9A-49A0-AB5A-4CC1B3DFF667}" srcOrd="1" destOrd="0" parTransId="{2E86F62A-6499-4329-BC1E-8A0EF5D5AD1C}" sibTransId="{4D72605A-8BAF-4B49-B860-90FED612D099}"/>
    <dgm:cxn modelId="{3741E224-7549-4545-B287-793E8024EABD}" type="presOf" srcId="{5FE85B9E-BB4B-4DA3-8911-90038EEFDF5D}" destId="{5017B161-0BF0-48C2-A41D-304D2EB0F75F}" srcOrd="0" destOrd="0" presId="urn:microsoft.com/office/officeart/2005/8/layout/vList5"/>
    <dgm:cxn modelId="{81C9B743-F5E8-4E27-99F0-50586A694DA0}" srcId="{A4B640AA-4256-454B-AE47-D528DAEC0AB5}" destId="{E6AE6C60-69F5-4114-8028-FD56409EEC69}" srcOrd="9" destOrd="0" parTransId="{4AA8A208-499B-4859-8331-DDF3755D4D36}" sibTransId="{76F79E36-30E9-4973-B031-D7CBE363EF37}"/>
    <dgm:cxn modelId="{4BB471E2-B440-49D9-B237-AFCC2BC83020}" type="presOf" srcId="{7C14C51E-6DDF-4D9C-86A1-A259E7A6CC22}" destId="{2C158CAA-6690-4B13-80FF-25D2229EB1CD}" srcOrd="0" destOrd="0" presId="urn:microsoft.com/office/officeart/2005/8/layout/vList5"/>
    <dgm:cxn modelId="{D7F9D07D-8EC8-427F-84BC-61AD46E2EB44}" type="presOf" srcId="{AE378A2D-8055-4D8A-8FD0-102E4541E8B4}" destId="{298029BA-AA51-4B81-AAA0-D0E62CB79953}" srcOrd="0" destOrd="0" presId="urn:microsoft.com/office/officeart/2005/8/layout/vList5"/>
    <dgm:cxn modelId="{6D95113A-A61A-4CF0-BD73-B7AAAE60A917}" srcId="{E6AE6C60-69F5-4114-8028-FD56409EEC69}" destId="{AB093968-94D1-405F-B456-0DA88A041873}" srcOrd="0" destOrd="0" parTransId="{6051B053-A543-46BC-B379-3A8983BC08BD}" sibTransId="{3C1F9D57-7D97-4C09-98E6-888C7162B8FF}"/>
    <dgm:cxn modelId="{4FF2E08E-EDBE-4EC3-897C-14655DF4EFFD}" type="presOf" srcId="{28717FFD-43CE-44C2-BEE2-5CAF783FC640}" destId="{94502A0B-523C-4C08-A0D2-063F42F03D36}" srcOrd="0" destOrd="0" presId="urn:microsoft.com/office/officeart/2005/8/layout/vList5"/>
    <dgm:cxn modelId="{1AF0CA97-42BC-4844-9B0D-67885BCD2C91}" srcId="{A4B640AA-4256-454B-AE47-D528DAEC0AB5}" destId="{D73CB1BB-71A8-4E93-934D-5918955EA32B}" srcOrd="8" destOrd="0" parTransId="{283364EC-7C88-460A-A90C-5B2F944278ED}" sibTransId="{DB63006A-2647-4652-A76B-B785C4B42534}"/>
    <dgm:cxn modelId="{DCA5D09C-03F0-4B52-A9EF-9A61BDE565CB}" type="presOf" srcId="{E2766E0E-EC44-42E8-ADBF-22273D273A5B}" destId="{2C71A062-8382-41D3-BFB3-257914F6C34B}" srcOrd="0" destOrd="0" presId="urn:microsoft.com/office/officeart/2005/8/layout/vList5"/>
    <dgm:cxn modelId="{AB1AEFDD-8B63-4054-BCBC-FF6D14B0915A}" srcId="{5BA13CBE-0EA8-46E5-AF61-D0A264C24102}" destId="{C2F8C40C-3E42-4AAE-9D9A-377A337ABC95}" srcOrd="0" destOrd="0" parTransId="{54EF1B06-9476-4140-8D6D-52489F56D85F}" sibTransId="{2A63E0FA-574B-477C-B513-8EBE4CB2372F}"/>
    <dgm:cxn modelId="{DA94BA35-AE53-4C9F-9D51-0612C14B3721}" type="presOf" srcId="{600341B6-DF7C-4B9A-8A1A-1CE5625066AC}" destId="{607FE29E-17B6-451E-B700-9FE7BB27C83F}" srcOrd="0" destOrd="0" presId="urn:microsoft.com/office/officeart/2005/8/layout/vList5"/>
    <dgm:cxn modelId="{26741C9F-D8B5-47E2-A713-93A170F16308}" type="presOf" srcId="{0C5DE0AF-2A9A-49A0-AB5A-4CC1B3DFF667}" destId="{7B770BE7-4D5B-4CD0-8D68-A270EB1EB284}" srcOrd="0" destOrd="0" presId="urn:microsoft.com/office/officeart/2005/8/layout/vList5"/>
    <dgm:cxn modelId="{8918F8F3-D5FA-421D-9947-B7562685AC46}" srcId="{A4B640AA-4256-454B-AE47-D528DAEC0AB5}" destId="{FCF1BED6-2E31-4CB1-9DAA-B77C96060FA9}" srcOrd="3" destOrd="0" parTransId="{1FAF832F-3C91-4484-9362-3A51499F7752}" sibTransId="{CD80B52A-444E-4795-8F8F-E0854A4792E5}"/>
    <dgm:cxn modelId="{AD232FB1-1AC6-498C-A43F-7CBE1E9CB4D4}" type="presOf" srcId="{364D631C-57AD-43AF-86C7-BCA1707DB1DA}" destId="{FD69C61C-6B31-4B3C-8C9A-1AE65BE044A3}" srcOrd="0" destOrd="0" presId="urn:microsoft.com/office/officeart/2005/8/layout/vList5"/>
    <dgm:cxn modelId="{60560C8E-4A79-4F4A-8B21-613A4BE78C78}" srcId="{A4B640AA-4256-454B-AE47-D528DAEC0AB5}" destId="{750594B1-CE15-46C6-91A2-17D2A6004C76}" srcOrd="14" destOrd="0" parTransId="{F86EFA90-6E8A-4F85-8E98-80EDC22704CE}" sibTransId="{98604A2B-C38F-440E-A156-DFAFDD8CA590}"/>
    <dgm:cxn modelId="{379CAD0F-62D5-48A0-BF85-5C297BCB900F}" srcId="{A4B640AA-4256-454B-AE47-D528DAEC0AB5}" destId="{A1E2FDC0-AE53-4287-85F3-B1B509A162F0}" srcOrd="11" destOrd="0" parTransId="{E294D601-CFF5-45DB-B9ED-A1D42D27BA2A}" sibTransId="{A3DEBE34-AD22-4CF7-8E6A-83395E73A207}"/>
    <dgm:cxn modelId="{AEF1B7E7-AA11-4E8D-B742-1380B288771D}" type="presOf" srcId="{AB093968-94D1-405F-B456-0DA88A041873}" destId="{0734D82F-3C73-43A6-8BC8-60ED9D34B980}" srcOrd="0" destOrd="0" presId="urn:microsoft.com/office/officeart/2005/8/layout/vList5"/>
    <dgm:cxn modelId="{AA2ABFB2-CC9B-4877-A8B8-FE8AC6BF0749}" srcId="{F2F2D363-F89E-4021-8B5E-68E8D9288C96}" destId="{900BF8E9-9551-443A-AA44-0086FDFAA3FE}" srcOrd="0" destOrd="0" parTransId="{FED803A9-9BC9-4115-A5C4-C57B4DBB5DE5}" sibTransId="{17618162-1B78-4E00-8A1C-9D13940834BB}"/>
    <dgm:cxn modelId="{4141F65D-06B9-460E-8D52-E7A453BF7FEE}" type="presParOf" srcId="{7CB0B38C-F36C-4846-B756-21EBCAA0CB53}" destId="{CAAE6E75-3AD0-4A03-BA54-2E21DFBBFD32}" srcOrd="0" destOrd="0" presId="urn:microsoft.com/office/officeart/2005/8/layout/vList5"/>
    <dgm:cxn modelId="{1198989F-50FD-4683-A73B-55F7E7FAE2EA}" type="presParOf" srcId="{CAAE6E75-3AD0-4A03-BA54-2E21DFBBFD32}" destId="{2C71A062-8382-41D3-BFB3-257914F6C34B}" srcOrd="0" destOrd="0" presId="urn:microsoft.com/office/officeart/2005/8/layout/vList5"/>
    <dgm:cxn modelId="{F8CC1EC5-C23F-4254-99A0-D9FCA9A6586B}" type="presParOf" srcId="{CAAE6E75-3AD0-4A03-BA54-2E21DFBBFD32}" destId="{747B8549-0174-4D9B-B799-FDF92E9EA48E}" srcOrd="1" destOrd="0" presId="urn:microsoft.com/office/officeart/2005/8/layout/vList5"/>
    <dgm:cxn modelId="{3A7CF1EB-855E-4CE3-8FAC-C301E8D48C6B}" type="presParOf" srcId="{7CB0B38C-F36C-4846-B756-21EBCAA0CB53}" destId="{F22DB0F8-3FC6-4071-90E7-6A475CA31C2E}" srcOrd="1" destOrd="0" presId="urn:microsoft.com/office/officeart/2005/8/layout/vList5"/>
    <dgm:cxn modelId="{6DC70EA9-46D5-4DC6-BF27-D6F72D5609E7}" type="presParOf" srcId="{7CB0B38C-F36C-4846-B756-21EBCAA0CB53}" destId="{58118136-C0B8-46A9-ADB7-56386963DC1A}" srcOrd="2" destOrd="0" presId="urn:microsoft.com/office/officeart/2005/8/layout/vList5"/>
    <dgm:cxn modelId="{B54EF853-6491-4F45-8FBD-DE2F6D04C639}" type="presParOf" srcId="{58118136-C0B8-46A9-ADB7-56386963DC1A}" destId="{7B770BE7-4D5B-4CD0-8D68-A270EB1EB284}" srcOrd="0" destOrd="0" presId="urn:microsoft.com/office/officeart/2005/8/layout/vList5"/>
    <dgm:cxn modelId="{ED7E2DBC-17A1-4E17-915C-365F4A554D8C}" type="presParOf" srcId="{58118136-C0B8-46A9-ADB7-56386963DC1A}" destId="{079B6892-C9F8-4E7E-B9BF-11C0116176E1}" srcOrd="1" destOrd="0" presId="urn:microsoft.com/office/officeart/2005/8/layout/vList5"/>
    <dgm:cxn modelId="{0297C660-52B3-4767-92A1-113E018B0ADC}" type="presParOf" srcId="{7CB0B38C-F36C-4846-B756-21EBCAA0CB53}" destId="{EA271F00-97ED-4335-B106-F54FAA09B116}" srcOrd="3" destOrd="0" presId="urn:microsoft.com/office/officeart/2005/8/layout/vList5"/>
    <dgm:cxn modelId="{8B3EA1DA-FC87-4A43-B44F-1AB9109DD365}" type="presParOf" srcId="{7CB0B38C-F36C-4846-B756-21EBCAA0CB53}" destId="{5DF92601-E7E9-4E0D-8B4A-131B94010D2C}" srcOrd="4" destOrd="0" presId="urn:microsoft.com/office/officeart/2005/8/layout/vList5"/>
    <dgm:cxn modelId="{B5CFD303-EBE4-46BF-A96B-7D09A015AEAD}" type="presParOf" srcId="{5DF92601-E7E9-4E0D-8B4A-131B94010D2C}" destId="{67E1AFE0-3BFF-4A24-9617-9188B941AD02}" srcOrd="0" destOrd="0" presId="urn:microsoft.com/office/officeart/2005/8/layout/vList5"/>
    <dgm:cxn modelId="{32D0F20D-AB68-4F80-A493-B54081510144}" type="presParOf" srcId="{5DF92601-E7E9-4E0D-8B4A-131B94010D2C}" destId="{B852DC24-7FF9-4E9F-A241-0C77770FA544}" srcOrd="1" destOrd="0" presId="urn:microsoft.com/office/officeart/2005/8/layout/vList5"/>
    <dgm:cxn modelId="{CDDE5E9A-4DE9-4D4D-9B6C-FC08B30BA6C7}" type="presParOf" srcId="{7CB0B38C-F36C-4846-B756-21EBCAA0CB53}" destId="{F19443A0-3D4C-4E23-B70F-37AB2CC377C3}" srcOrd="5" destOrd="0" presId="urn:microsoft.com/office/officeart/2005/8/layout/vList5"/>
    <dgm:cxn modelId="{259631A7-6B3E-436E-933D-2EB5671B30DB}" type="presParOf" srcId="{7CB0B38C-F36C-4846-B756-21EBCAA0CB53}" destId="{25EC213D-8771-4C8E-871D-9D01DA1E9863}" srcOrd="6" destOrd="0" presId="urn:microsoft.com/office/officeart/2005/8/layout/vList5"/>
    <dgm:cxn modelId="{C115874F-461F-4A64-A83A-1E812901D95E}" type="presParOf" srcId="{25EC213D-8771-4C8E-871D-9D01DA1E9863}" destId="{E51EF778-0296-45E9-9142-24E72189EE24}" srcOrd="0" destOrd="0" presId="urn:microsoft.com/office/officeart/2005/8/layout/vList5"/>
    <dgm:cxn modelId="{279995AA-D93A-4505-87F7-DE8A7015A833}" type="presParOf" srcId="{25EC213D-8771-4C8E-871D-9D01DA1E9863}" destId="{BC59EA6F-2436-4195-9BFC-72BC0FDD4D2F}" srcOrd="1" destOrd="0" presId="urn:microsoft.com/office/officeart/2005/8/layout/vList5"/>
    <dgm:cxn modelId="{F57BFB5B-E35B-475E-806A-027651194A42}" type="presParOf" srcId="{7CB0B38C-F36C-4846-B756-21EBCAA0CB53}" destId="{209C8C2D-28C1-4AA6-A730-323E553B5934}" srcOrd="7" destOrd="0" presId="urn:microsoft.com/office/officeart/2005/8/layout/vList5"/>
    <dgm:cxn modelId="{0E3CFAC5-33A6-4112-A300-504C6DEA54A8}" type="presParOf" srcId="{7CB0B38C-F36C-4846-B756-21EBCAA0CB53}" destId="{F9568E4C-816B-4C3A-9BDA-2FFA25FA5349}" srcOrd="8" destOrd="0" presId="urn:microsoft.com/office/officeart/2005/8/layout/vList5"/>
    <dgm:cxn modelId="{ED983CE8-8E06-4913-B0F3-2E484BB9C228}" type="presParOf" srcId="{F9568E4C-816B-4C3A-9BDA-2FFA25FA5349}" destId="{61ACA3AF-32A2-4EE3-9362-AFA059DB4C53}" srcOrd="0" destOrd="0" presId="urn:microsoft.com/office/officeart/2005/8/layout/vList5"/>
    <dgm:cxn modelId="{36EE6CF5-23F3-41A0-BE82-480DECCE9B20}" type="presParOf" srcId="{F9568E4C-816B-4C3A-9BDA-2FFA25FA5349}" destId="{4CB612DA-D160-4BC7-8D05-0F821F3E5A13}" srcOrd="1" destOrd="0" presId="urn:microsoft.com/office/officeart/2005/8/layout/vList5"/>
    <dgm:cxn modelId="{693E3BD7-ECC5-480E-BE66-BB0EC06585A6}" type="presParOf" srcId="{7CB0B38C-F36C-4846-B756-21EBCAA0CB53}" destId="{47FC4DBA-8604-4C15-B076-53E1A68C71C3}" srcOrd="9" destOrd="0" presId="urn:microsoft.com/office/officeart/2005/8/layout/vList5"/>
    <dgm:cxn modelId="{48D5450D-F2FB-41FE-919F-AE48E05D4934}" type="presParOf" srcId="{7CB0B38C-F36C-4846-B756-21EBCAA0CB53}" destId="{5D5FDFEE-6834-4043-ADF1-2F84306182E3}" srcOrd="10" destOrd="0" presId="urn:microsoft.com/office/officeart/2005/8/layout/vList5"/>
    <dgm:cxn modelId="{46A280B4-4B33-412B-907D-78BE398802F9}" type="presParOf" srcId="{5D5FDFEE-6834-4043-ADF1-2F84306182E3}" destId="{24EA53F5-5FFB-4D7F-BD17-C69647A0DDA1}" srcOrd="0" destOrd="0" presId="urn:microsoft.com/office/officeart/2005/8/layout/vList5"/>
    <dgm:cxn modelId="{C7E809AB-ACD3-4B76-9AD5-EA7C432280A6}" type="presParOf" srcId="{5D5FDFEE-6834-4043-ADF1-2F84306182E3}" destId="{A474A2F9-F7E4-4B27-9A38-E6F381E343AF}" srcOrd="1" destOrd="0" presId="urn:microsoft.com/office/officeart/2005/8/layout/vList5"/>
    <dgm:cxn modelId="{F2F702A1-6DB2-4A13-97B6-CB07C3209791}" type="presParOf" srcId="{7CB0B38C-F36C-4846-B756-21EBCAA0CB53}" destId="{4CB2BA86-D140-47AF-97CE-70F774129CE2}" srcOrd="11" destOrd="0" presId="urn:microsoft.com/office/officeart/2005/8/layout/vList5"/>
    <dgm:cxn modelId="{0849333F-ACFA-4FB2-81DB-50CFCD8413B6}" type="presParOf" srcId="{7CB0B38C-F36C-4846-B756-21EBCAA0CB53}" destId="{5EC3D146-F3BD-40EF-925D-2F9E509CDC6C}" srcOrd="12" destOrd="0" presId="urn:microsoft.com/office/officeart/2005/8/layout/vList5"/>
    <dgm:cxn modelId="{A499304C-C188-4049-9139-A864770971EC}" type="presParOf" srcId="{5EC3D146-F3BD-40EF-925D-2F9E509CDC6C}" destId="{298029BA-AA51-4B81-AAA0-D0E62CB79953}" srcOrd="0" destOrd="0" presId="urn:microsoft.com/office/officeart/2005/8/layout/vList5"/>
    <dgm:cxn modelId="{58ED477A-0FA3-447F-9213-A9526CF0DBBC}" type="presParOf" srcId="{5EC3D146-F3BD-40EF-925D-2F9E509CDC6C}" destId="{FD69C61C-6B31-4B3C-8C9A-1AE65BE044A3}" srcOrd="1" destOrd="0" presId="urn:microsoft.com/office/officeart/2005/8/layout/vList5"/>
    <dgm:cxn modelId="{7A54A08B-06B0-4649-943D-8E047A173C7D}" type="presParOf" srcId="{7CB0B38C-F36C-4846-B756-21EBCAA0CB53}" destId="{AC9C6004-61F0-478F-8A9F-62FD672D99E1}" srcOrd="13" destOrd="0" presId="urn:microsoft.com/office/officeart/2005/8/layout/vList5"/>
    <dgm:cxn modelId="{B7328084-AEB5-4572-B15C-F502B64DE00B}" type="presParOf" srcId="{7CB0B38C-F36C-4846-B756-21EBCAA0CB53}" destId="{DF297837-0EE5-47B7-BF36-1B95430F259F}" srcOrd="14" destOrd="0" presId="urn:microsoft.com/office/officeart/2005/8/layout/vList5"/>
    <dgm:cxn modelId="{13E8CABA-3843-4015-BEDE-C9CC3DE90070}" type="presParOf" srcId="{DF297837-0EE5-47B7-BF36-1B95430F259F}" destId="{F3F0B346-187E-4524-A5E0-CF124158D2B8}" srcOrd="0" destOrd="0" presId="urn:microsoft.com/office/officeart/2005/8/layout/vList5"/>
    <dgm:cxn modelId="{4449E3B7-391D-47BB-9A38-E00CF9F2F138}" type="presParOf" srcId="{DF297837-0EE5-47B7-BF36-1B95430F259F}" destId="{FD80D2D8-9BDB-471A-A62A-01C3D4CFD119}" srcOrd="1" destOrd="0" presId="urn:microsoft.com/office/officeart/2005/8/layout/vList5"/>
    <dgm:cxn modelId="{8F9E77BC-F406-4F34-9B47-C724E8128FCA}" type="presParOf" srcId="{7CB0B38C-F36C-4846-B756-21EBCAA0CB53}" destId="{70DBE027-B77D-453D-B4D3-68FEEB08A2F8}" srcOrd="15" destOrd="0" presId="urn:microsoft.com/office/officeart/2005/8/layout/vList5"/>
    <dgm:cxn modelId="{978C8C40-CAD2-4217-9F6D-EB894F4B9E06}" type="presParOf" srcId="{7CB0B38C-F36C-4846-B756-21EBCAA0CB53}" destId="{E40DACD5-07A3-464C-8528-F1C6FB610B80}" srcOrd="16" destOrd="0" presId="urn:microsoft.com/office/officeart/2005/8/layout/vList5"/>
    <dgm:cxn modelId="{39D80560-B6CF-42D5-B79D-6513D2658489}" type="presParOf" srcId="{E40DACD5-07A3-464C-8528-F1C6FB610B80}" destId="{07C13D6D-0F1A-477D-B9EC-571D567E92B9}" srcOrd="0" destOrd="0" presId="urn:microsoft.com/office/officeart/2005/8/layout/vList5"/>
    <dgm:cxn modelId="{18546BD8-D539-4878-B3B7-A6B9F68A1F3C}" type="presParOf" srcId="{E40DACD5-07A3-464C-8528-F1C6FB610B80}" destId="{F56BAEF3-0F23-4F12-92C9-7D211319F13C}" srcOrd="1" destOrd="0" presId="urn:microsoft.com/office/officeart/2005/8/layout/vList5"/>
    <dgm:cxn modelId="{87EC9608-FF59-4D1C-ACD2-AAFC6D5DD6AE}" type="presParOf" srcId="{7CB0B38C-F36C-4846-B756-21EBCAA0CB53}" destId="{4469648A-A0A6-4624-B460-3FA6EEB5190B}" srcOrd="17" destOrd="0" presId="urn:microsoft.com/office/officeart/2005/8/layout/vList5"/>
    <dgm:cxn modelId="{2771F1A5-5670-42FD-9846-86AD787D4580}" type="presParOf" srcId="{7CB0B38C-F36C-4846-B756-21EBCAA0CB53}" destId="{6946E532-051B-4283-B7F6-A457BEB2E9D4}" srcOrd="18" destOrd="0" presId="urn:microsoft.com/office/officeart/2005/8/layout/vList5"/>
    <dgm:cxn modelId="{5240D2AE-90A9-4122-94F8-F8207D929447}" type="presParOf" srcId="{6946E532-051B-4283-B7F6-A457BEB2E9D4}" destId="{47090202-DE1E-445B-A0DF-9A6067A7119A}" srcOrd="0" destOrd="0" presId="urn:microsoft.com/office/officeart/2005/8/layout/vList5"/>
    <dgm:cxn modelId="{E7121248-99C3-40C4-8F8C-8C5CFF1085F9}" type="presParOf" srcId="{6946E532-051B-4283-B7F6-A457BEB2E9D4}" destId="{0734D82F-3C73-43A6-8BC8-60ED9D34B980}" srcOrd="1" destOrd="0" presId="urn:microsoft.com/office/officeart/2005/8/layout/vList5"/>
    <dgm:cxn modelId="{41290CAB-8665-4F01-A44C-68D9223B9A2D}" type="presParOf" srcId="{7CB0B38C-F36C-4846-B756-21EBCAA0CB53}" destId="{F0112150-A68A-402C-BE08-38F9B60D27DB}" srcOrd="19" destOrd="0" presId="urn:microsoft.com/office/officeart/2005/8/layout/vList5"/>
    <dgm:cxn modelId="{A5CEBBC5-B984-4DE0-84EA-38ACC11E4016}" type="presParOf" srcId="{7CB0B38C-F36C-4846-B756-21EBCAA0CB53}" destId="{F87D8FBE-8CDD-4476-B13A-7563F0B4DC3E}" srcOrd="20" destOrd="0" presId="urn:microsoft.com/office/officeart/2005/8/layout/vList5"/>
    <dgm:cxn modelId="{9DC0EE28-DBEA-406E-8CFC-5B93591480E8}" type="presParOf" srcId="{F87D8FBE-8CDD-4476-B13A-7563F0B4DC3E}" destId="{94502A0B-523C-4C08-A0D2-063F42F03D36}" srcOrd="0" destOrd="0" presId="urn:microsoft.com/office/officeart/2005/8/layout/vList5"/>
    <dgm:cxn modelId="{C80068A5-E69B-4565-B22C-2371B29D82F9}" type="presParOf" srcId="{F87D8FBE-8CDD-4476-B13A-7563F0B4DC3E}" destId="{5017B161-0BF0-48C2-A41D-304D2EB0F75F}" srcOrd="1" destOrd="0" presId="urn:microsoft.com/office/officeart/2005/8/layout/vList5"/>
    <dgm:cxn modelId="{61CE3A20-06B2-448C-9321-6381C492B68D}" type="presParOf" srcId="{7CB0B38C-F36C-4846-B756-21EBCAA0CB53}" destId="{3C5A91C1-41CD-49DD-A2CD-4CF51ACCF378}" srcOrd="21" destOrd="0" presId="urn:microsoft.com/office/officeart/2005/8/layout/vList5"/>
    <dgm:cxn modelId="{AB9376E2-CCA2-47F3-B6BA-18C725C30F1F}" type="presParOf" srcId="{7CB0B38C-F36C-4846-B756-21EBCAA0CB53}" destId="{4C2AA8A8-840D-4577-A840-0306A414BDD6}" srcOrd="22" destOrd="0" presId="urn:microsoft.com/office/officeart/2005/8/layout/vList5"/>
    <dgm:cxn modelId="{E3ACF3BB-735D-43AE-950E-81286D516EEF}" type="presParOf" srcId="{4C2AA8A8-840D-4577-A840-0306A414BDD6}" destId="{63445090-9649-432B-827A-A435498FE700}" srcOrd="0" destOrd="0" presId="urn:microsoft.com/office/officeart/2005/8/layout/vList5"/>
    <dgm:cxn modelId="{92C6FD10-28CD-4AFE-A856-910CE656573D}" type="presParOf" srcId="{4C2AA8A8-840D-4577-A840-0306A414BDD6}" destId="{2C158CAA-6690-4B13-80FF-25D2229EB1CD}" srcOrd="1" destOrd="0" presId="urn:microsoft.com/office/officeart/2005/8/layout/vList5"/>
    <dgm:cxn modelId="{1220B803-3422-4808-BD69-8F680FF295E1}" type="presParOf" srcId="{7CB0B38C-F36C-4846-B756-21EBCAA0CB53}" destId="{E356B272-5AAC-4A93-81E0-FC252D216CC6}" srcOrd="23" destOrd="0" presId="urn:microsoft.com/office/officeart/2005/8/layout/vList5"/>
    <dgm:cxn modelId="{B622095D-2B54-44DF-81C4-DDE9CDCD70D3}" type="presParOf" srcId="{7CB0B38C-F36C-4846-B756-21EBCAA0CB53}" destId="{60DBC76E-CE27-4796-9840-6FDC561E9206}" srcOrd="24" destOrd="0" presId="urn:microsoft.com/office/officeart/2005/8/layout/vList5"/>
    <dgm:cxn modelId="{4A529AA8-E7F5-4164-AE96-430D5EA562D0}" type="presParOf" srcId="{60DBC76E-CE27-4796-9840-6FDC561E9206}" destId="{607FE29E-17B6-451E-B700-9FE7BB27C83F}" srcOrd="0" destOrd="0" presId="urn:microsoft.com/office/officeart/2005/8/layout/vList5"/>
    <dgm:cxn modelId="{A25E5211-22F9-4758-8AEF-815C7909147D}" type="presParOf" srcId="{60DBC76E-CE27-4796-9840-6FDC561E9206}" destId="{003FB2E5-C02F-411E-BA2D-AAEEB6C4757D}" srcOrd="1" destOrd="0" presId="urn:microsoft.com/office/officeart/2005/8/layout/vList5"/>
    <dgm:cxn modelId="{9F163E17-4015-4953-BA36-4A3ECA973958}" type="presParOf" srcId="{7CB0B38C-F36C-4846-B756-21EBCAA0CB53}" destId="{6F32D643-F42C-41BC-BCF1-E3BCD4893790}" srcOrd="25" destOrd="0" presId="urn:microsoft.com/office/officeart/2005/8/layout/vList5"/>
    <dgm:cxn modelId="{424DDF9E-FC0C-4404-A172-CF63B26790F3}" type="presParOf" srcId="{7CB0B38C-F36C-4846-B756-21EBCAA0CB53}" destId="{15BF2961-7F65-4D7B-97B5-FC9422206933}" srcOrd="26" destOrd="0" presId="urn:microsoft.com/office/officeart/2005/8/layout/vList5"/>
    <dgm:cxn modelId="{FE1BC3F8-CD6F-4926-8FAC-A334514C4C6D}" type="presParOf" srcId="{15BF2961-7F65-4D7B-97B5-FC9422206933}" destId="{480003C4-1202-43D5-9AE9-E54E1E7210DB}" srcOrd="0" destOrd="0" presId="urn:microsoft.com/office/officeart/2005/8/layout/vList5"/>
    <dgm:cxn modelId="{A779BCA8-FED2-40EA-8672-FB9564911604}" type="presParOf" srcId="{15BF2961-7F65-4D7B-97B5-FC9422206933}" destId="{705633C3-4141-4400-AB62-EC33B677FDA9}" srcOrd="1" destOrd="0" presId="urn:microsoft.com/office/officeart/2005/8/layout/vList5"/>
    <dgm:cxn modelId="{E9637A5D-62BB-4966-99C9-07F0AFFDA02F}" type="presParOf" srcId="{7CB0B38C-F36C-4846-B756-21EBCAA0CB53}" destId="{EDB9576F-BC42-42A9-878F-5609FA55C5AA}" srcOrd="27" destOrd="0" presId="urn:microsoft.com/office/officeart/2005/8/layout/vList5"/>
    <dgm:cxn modelId="{852E8DE2-F46D-41E5-A64C-45B46A60FA86}" type="presParOf" srcId="{7CB0B38C-F36C-4846-B756-21EBCAA0CB53}" destId="{EA7DC284-8827-4EBD-AB28-D38F62FA4AA5}" srcOrd="28" destOrd="0" presId="urn:microsoft.com/office/officeart/2005/8/layout/vList5"/>
    <dgm:cxn modelId="{6E8D10C8-BA4C-48E2-8507-566B598D4404}" type="presParOf" srcId="{EA7DC284-8827-4EBD-AB28-D38F62FA4AA5}" destId="{D7CF4222-A191-4EA4-92DE-75EC00B88495}" srcOrd="0" destOrd="0" presId="urn:microsoft.com/office/officeart/2005/8/layout/vList5"/>
    <dgm:cxn modelId="{99A8C4BE-ACD6-423B-846D-11B4153EE74D}" type="presParOf" srcId="{EA7DC284-8827-4EBD-AB28-D38F62FA4AA5}" destId="{3AD1064A-4404-403F-87EF-EFFE14A2812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1B3A76-CB63-4249-A245-B5D61BAE3C40}">
      <dsp:nvSpPr>
        <dsp:cNvPr id="0" name=""/>
        <dsp:cNvSpPr/>
      </dsp:nvSpPr>
      <dsp:spPr>
        <a:xfrm rot="5400000">
          <a:off x="537310" y="1824335"/>
          <a:ext cx="1604629" cy="267006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340379-A351-4DBB-9E0E-F46F4B21C446}">
      <dsp:nvSpPr>
        <dsp:cNvPr id="0" name=""/>
        <dsp:cNvSpPr/>
      </dsp:nvSpPr>
      <dsp:spPr>
        <a:xfrm>
          <a:off x="269458" y="2622110"/>
          <a:ext cx="2410551" cy="2112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РЕЄСТРАЦІЯ</a:t>
          </a:r>
          <a:r>
            <a:rPr lang="uk-UA" sz="4000" kern="12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		</a:t>
          </a:r>
          <a:endParaRPr lang="uk-UA" sz="4000" kern="12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sp:txBody>
      <dsp:txXfrm>
        <a:off x="269458" y="2622110"/>
        <a:ext cx="2410551" cy="2112989"/>
      </dsp:txXfrm>
    </dsp:sp>
    <dsp:sp modelId="{36543940-CA3C-4CEE-B781-8942A32CFDA7}">
      <dsp:nvSpPr>
        <dsp:cNvPr id="0" name=""/>
        <dsp:cNvSpPr/>
      </dsp:nvSpPr>
      <dsp:spPr>
        <a:xfrm>
          <a:off x="2225188" y="1627762"/>
          <a:ext cx="454821" cy="45482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AEA60C-3BE3-4F1B-A8E1-21CB27D1DB82}">
      <dsp:nvSpPr>
        <dsp:cNvPr id="0" name=""/>
        <dsp:cNvSpPr/>
      </dsp:nvSpPr>
      <dsp:spPr>
        <a:xfrm rot="5400000">
          <a:off x="3488296" y="1120218"/>
          <a:ext cx="1604629" cy="267006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4DDA74-BC65-491F-9BD6-4B365DC3FE5F}">
      <dsp:nvSpPr>
        <dsp:cNvPr id="0" name=""/>
        <dsp:cNvSpPr/>
      </dsp:nvSpPr>
      <dsp:spPr>
        <a:xfrm>
          <a:off x="3220443" y="1891886"/>
          <a:ext cx="2410551" cy="2112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УГОДА</a:t>
          </a:r>
          <a:endParaRPr lang="uk-UA" sz="3000" kern="12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sp:txBody>
      <dsp:txXfrm>
        <a:off x="3220443" y="1891886"/>
        <a:ext cx="2410551" cy="2112989"/>
      </dsp:txXfrm>
    </dsp:sp>
    <dsp:sp modelId="{05F952F3-87DF-422C-97AF-978F9ED24C1A}">
      <dsp:nvSpPr>
        <dsp:cNvPr id="0" name=""/>
        <dsp:cNvSpPr/>
      </dsp:nvSpPr>
      <dsp:spPr>
        <a:xfrm>
          <a:off x="5176174" y="897538"/>
          <a:ext cx="454821" cy="45482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0D7684-58C4-48C8-876A-8CCF0B41E0B6}">
      <dsp:nvSpPr>
        <dsp:cNvPr id="0" name=""/>
        <dsp:cNvSpPr/>
      </dsp:nvSpPr>
      <dsp:spPr>
        <a:xfrm rot="5400000">
          <a:off x="6439282" y="363886"/>
          <a:ext cx="1604629" cy="267006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34387-6C60-41DF-82C7-818E1801C7E1}">
      <dsp:nvSpPr>
        <dsp:cNvPr id="0" name=""/>
        <dsp:cNvSpPr/>
      </dsp:nvSpPr>
      <dsp:spPr>
        <a:xfrm>
          <a:off x="6171429" y="1161661"/>
          <a:ext cx="2410551" cy="2112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ВЛАСНИЙ КАБІНЕТ</a:t>
          </a:r>
          <a:endParaRPr lang="uk-UA" sz="3000" kern="12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sp:txBody>
      <dsp:txXfrm>
        <a:off x="6171429" y="1161661"/>
        <a:ext cx="2410551" cy="21129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7B8549-0174-4D9B-B799-FDF92E9EA48E}">
      <dsp:nvSpPr>
        <dsp:cNvPr id="0" name=""/>
        <dsp:cNvSpPr/>
      </dsp:nvSpPr>
      <dsp:spPr>
        <a:xfrm rot="5400000">
          <a:off x="4932127" y="-2212845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Інформація про користувача майданчика: П.І.Б., </a:t>
          </a:r>
          <a:r>
            <a:rPr lang="uk-UA" sz="1200" kern="1200" dirty="0" err="1" smtClean="0"/>
            <a:t>тел</a:t>
          </a:r>
          <a:r>
            <a:rPr lang="uk-UA" sz="1200" kern="1200" dirty="0" smtClean="0"/>
            <a:t>. і </a:t>
          </a:r>
          <a:r>
            <a:rPr lang="uk-UA" sz="1200" kern="1200" dirty="0" err="1" smtClean="0"/>
            <a:t>т.д</a:t>
          </a:r>
          <a:r>
            <a:rPr lang="uk-UA" sz="1200" kern="1200" dirty="0" smtClean="0"/>
            <a:t>.</a:t>
          </a:r>
          <a:endParaRPr lang="ru-RU" sz="1200" kern="1200" dirty="0"/>
        </a:p>
      </dsp:txBody>
      <dsp:txXfrm rot="-5400000">
        <a:off x="2681910" y="50426"/>
        <a:ext cx="4754786" cy="241298"/>
      </dsp:txXfrm>
    </dsp:sp>
    <dsp:sp modelId="{2C71A062-8382-41D3-BFB3-257914F6C34B}">
      <dsp:nvSpPr>
        <dsp:cNvPr id="0" name=""/>
        <dsp:cNvSpPr/>
      </dsp:nvSpPr>
      <dsp:spPr>
        <a:xfrm>
          <a:off x="0" y="2200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1.Особові данні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16317" y="18517"/>
        <a:ext cx="2649276" cy="301623"/>
      </dsp:txXfrm>
    </dsp:sp>
    <dsp:sp modelId="{079B6892-C9F8-4E7E-B9BF-11C0116176E1}">
      <dsp:nvSpPr>
        <dsp:cNvPr id="0" name=""/>
        <dsp:cNvSpPr/>
      </dsp:nvSpPr>
      <dsp:spPr>
        <a:xfrm rot="5400000">
          <a:off x="4932127" y="-1861874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Інструкції по використанню майданчика </a:t>
          </a:r>
          <a:endParaRPr lang="ru-RU" sz="1200" kern="1200" dirty="0"/>
        </a:p>
      </dsp:txBody>
      <dsp:txXfrm rot="-5400000">
        <a:off x="2681910" y="401397"/>
        <a:ext cx="4754786" cy="241298"/>
      </dsp:txXfrm>
    </dsp:sp>
    <dsp:sp modelId="{7B770BE7-4D5B-4CD0-8D68-A270EB1EB284}">
      <dsp:nvSpPr>
        <dsp:cNvPr id="0" name=""/>
        <dsp:cNvSpPr/>
      </dsp:nvSpPr>
      <dsp:spPr>
        <a:xfrm>
          <a:off x="0" y="354916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2.</a:t>
          </a: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Інструкції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16317" y="371233"/>
        <a:ext cx="2649276" cy="301623"/>
      </dsp:txXfrm>
    </dsp:sp>
    <dsp:sp modelId="{B852DC24-7FF9-4E9F-A241-0C77770FA544}">
      <dsp:nvSpPr>
        <dsp:cNvPr id="0" name=""/>
        <dsp:cNvSpPr/>
      </dsp:nvSpPr>
      <dsp:spPr>
        <a:xfrm rot="5400000">
          <a:off x="4932127" y="-1510904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Угода з майданчиком </a:t>
          </a:r>
          <a:endParaRPr lang="ru-RU" sz="1200" kern="1200" dirty="0"/>
        </a:p>
      </dsp:txBody>
      <dsp:txXfrm rot="-5400000">
        <a:off x="2681910" y="752367"/>
        <a:ext cx="4754786" cy="241298"/>
      </dsp:txXfrm>
    </dsp:sp>
    <dsp:sp modelId="{67E1AFE0-3BFF-4A24-9617-9188B941AD02}">
      <dsp:nvSpPr>
        <dsp:cNvPr id="0" name=""/>
        <dsp:cNvSpPr/>
      </dsp:nvSpPr>
      <dsp:spPr>
        <a:xfrm>
          <a:off x="0" y="705887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3.</a:t>
          </a: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Угоди з </a:t>
          </a:r>
          <a:r>
            <a:rPr lang="en-US" sz="1500" kern="12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Public Bid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16317" y="722204"/>
        <a:ext cx="2649276" cy="301623"/>
      </dsp:txXfrm>
    </dsp:sp>
    <dsp:sp modelId="{BC59EA6F-2436-4195-9BFC-72BC0FDD4D2F}">
      <dsp:nvSpPr>
        <dsp:cNvPr id="0" name=""/>
        <dsp:cNvSpPr/>
      </dsp:nvSpPr>
      <dsp:spPr>
        <a:xfrm rot="5400000">
          <a:off x="4932127" y="-1159933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Усі закупівлі: проект, оголошені, завершені, відмінені</a:t>
          </a:r>
          <a:endParaRPr lang="ru-RU" sz="1200" kern="1200" dirty="0"/>
        </a:p>
      </dsp:txBody>
      <dsp:txXfrm rot="-5400000">
        <a:off x="2681910" y="1103338"/>
        <a:ext cx="4754786" cy="241298"/>
      </dsp:txXfrm>
    </dsp:sp>
    <dsp:sp modelId="{E51EF778-0296-45E9-9142-24E72189EE24}">
      <dsp:nvSpPr>
        <dsp:cNvPr id="0" name=""/>
        <dsp:cNvSpPr/>
      </dsp:nvSpPr>
      <dsp:spPr>
        <a:xfrm>
          <a:off x="0" y="1056857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4.Мої </a:t>
          </a:r>
          <a:r>
            <a:rPr lang="uk-UA" sz="1500" kern="1200" dirty="0" err="1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зікупівлі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1073174"/>
        <a:ext cx="2649276" cy="301623"/>
      </dsp:txXfrm>
    </dsp:sp>
    <dsp:sp modelId="{4CB612DA-D160-4BC7-8D05-0F821F3E5A13}">
      <dsp:nvSpPr>
        <dsp:cNvPr id="0" name=""/>
        <dsp:cNvSpPr/>
      </dsp:nvSpPr>
      <dsp:spPr>
        <a:xfrm rot="5400000">
          <a:off x="4932127" y="-808962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Усі пропозиції: проект або зареєстровані</a:t>
          </a:r>
          <a:endParaRPr lang="ru-RU" sz="1200" kern="1200" dirty="0"/>
        </a:p>
      </dsp:txBody>
      <dsp:txXfrm rot="-5400000">
        <a:off x="2681910" y="1454309"/>
        <a:ext cx="4754786" cy="241298"/>
      </dsp:txXfrm>
    </dsp:sp>
    <dsp:sp modelId="{61ACA3AF-32A2-4EE3-9362-AFA059DB4C53}">
      <dsp:nvSpPr>
        <dsp:cNvPr id="0" name=""/>
        <dsp:cNvSpPr/>
      </dsp:nvSpPr>
      <dsp:spPr>
        <a:xfrm>
          <a:off x="0" y="1407828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5.Мої пропозиції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1424145"/>
        <a:ext cx="2649276" cy="301623"/>
      </dsp:txXfrm>
    </dsp:sp>
    <dsp:sp modelId="{A474A2F9-F7E4-4B27-9A38-E6F381E343AF}">
      <dsp:nvSpPr>
        <dsp:cNvPr id="0" name=""/>
        <dsp:cNvSpPr/>
      </dsp:nvSpPr>
      <dsp:spPr>
        <a:xfrm rot="5400000">
          <a:off x="4932127" y="-457991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Договори з постачальниками завантажені до закупівлі</a:t>
          </a:r>
          <a:endParaRPr lang="ru-RU" sz="1200" kern="1200" dirty="0"/>
        </a:p>
      </dsp:txBody>
      <dsp:txXfrm rot="-5400000">
        <a:off x="2681910" y="1805280"/>
        <a:ext cx="4754786" cy="241298"/>
      </dsp:txXfrm>
    </dsp:sp>
    <dsp:sp modelId="{24EA53F5-5FFB-4D7F-BD17-C69647A0DDA1}">
      <dsp:nvSpPr>
        <dsp:cNvPr id="0" name=""/>
        <dsp:cNvSpPr/>
      </dsp:nvSpPr>
      <dsp:spPr>
        <a:xfrm>
          <a:off x="0" y="1758799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6.Мої договори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1775116"/>
        <a:ext cx="2649276" cy="301623"/>
      </dsp:txXfrm>
    </dsp:sp>
    <dsp:sp modelId="{FD69C61C-6B31-4B3C-8C9A-1AE65BE044A3}">
      <dsp:nvSpPr>
        <dsp:cNvPr id="0" name=""/>
        <dsp:cNvSpPr/>
      </dsp:nvSpPr>
      <dsp:spPr>
        <a:xfrm rot="5400000">
          <a:off x="4932127" y="-107021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Інформація про Вашу організацію</a:t>
          </a:r>
          <a:endParaRPr lang="ru-RU" sz="1200" kern="1200" dirty="0"/>
        </a:p>
      </dsp:txBody>
      <dsp:txXfrm rot="-5400000">
        <a:off x="2681910" y="2156250"/>
        <a:ext cx="4754786" cy="241298"/>
      </dsp:txXfrm>
    </dsp:sp>
    <dsp:sp modelId="{298029BA-AA51-4B81-AAA0-D0E62CB79953}">
      <dsp:nvSpPr>
        <dsp:cNvPr id="0" name=""/>
        <dsp:cNvSpPr/>
      </dsp:nvSpPr>
      <dsp:spPr>
        <a:xfrm>
          <a:off x="0" y="2109770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7.Мої організації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2126087"/>
        <a:ext cx="2649276" cy="301623"/>
      </dsp:txXfrm>
    </dsp:sp>
    <dsp:sp modelId="{FD80D2D8-9BDB-471A-A62A-01C3D4CFD119}">
      <dsp:nvSpPr>
        <dsp:cNvPr id="0" name=""/>
        <dsp:cNvSpPr/>
      </dsp:nvSpPr>
      <dsp:spPr>
        <a:xfrm rot="5400000">
          <a:off x="4932127" y="243949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Інформація по транзакціям за допомогою платіжної карти </a:t>
          </a:r>
          <a:endParaRPr lang="ru-RU" sz="1200" kern="1200" dirty="0"/>
        </a:p>
      </dsp:txBody>
      <dsp:txXfrm rot="-5400000">
        <a:off x="2681910" y="2507220"/>
        <a:ext cx="4754786" cy="241298"/>
      </dsp:txXfrm>
    </dsp:sp>
    <dsp:sp modelId="{F3F0B346-187E-4524-A5E0-CF124158D2B8}">
      <dsp:nvSpPr>
        <dsp:cNvPr id="0" name=""/>
        <dsp:cNvSpPr/>
      </dsp:nvSpPr>
      <dsp:spPr>
        <a:xfrm>
          <a:off x="0" y="2460741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8.Мої платежі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2477058"/>
        <a:ext cx="2649276" cy="301623"/>
      </dsp:txXfrm>
    </dsp:sp>
    <dsp:sp modelId="{F56BAEF3-0F23-4F12-92C9-7D211319F13C}">
      <dsp:nvSpPr>
        <dsp:cNvPr id="0" name=""/>
        <dsp:cNvSpPr/>
      </dsp:nvSpPr>
      <dsp:spPr>
        <a:xfrm rot="5400000">
          <a:off x="4932127" y="594920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Підписки на </a:t>
          </a:r>
          <a:r>
            <a:rPr lang="ru-RU" sz="1200" kern="1200" dirty="0" err="1" smtClean="0"/>
            <a:t>розсилку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актуальних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закупівель</a:t>
          </a:r>
          <a:r>
            <a:rPr lang="ru-RU" sz="1200" kern="1200" dirty="0" smtClean="0"/>
            <a:t> по </a:t>
          </a:r>
          <a:r>
            <a:rPr lang="ru-RU" sz="1200" kern="1200" dirty="0" err="1" smtClean="0"/>
            <a:t>Вашому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запиту</a:t>
          </a:r>
          <a:r>
            <a:rPr lang="ru-RU" sz="1200" kern="1200" dirty="0" smtClean="0"/>
            <a:t> </a:t>
          </a:r>
          <a:endParaRPr lang="ru-RU" sz="1200" kern="1200" dirty="0"/>
        </a:p>
      </dsp:txBody>
      <dsp:txXfrm rot="-5400000">
        <a:off x="2681910" y="2858191"/>
        <a:ext cx="4754786" cy="241298"/>
      </dsp:txXfrm>
    </dsp:sp>
    <dsp:sp modelId="{07C13D6D-0F1A-477D-B9EC-571D567E92B9}">
      <dsp:nvSpPr>
        <dsp:cNvPr id="0" name=""/>
        <dsp:cNvSpPr/>
      </dsp:nvSpPr>
      <dsp:spPr>
        <a:xfrm>
          <a:off x="0" y="2811711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9.Мої підписки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2828028"/>
        <a:ext cx="2649276" cy="301623"/>
      </dsp:txXfrm>
    </dsp:sp>
    <dsp:sp modelId="{0734D82F-3C73-43A6-8BC8-60ED9D34B980}">
      <dsp:nvSpPr>
        <dsp:cNvPr id="0" name=""/>
        <dsp:cNvSpPr/>
      </dsp:nvSpPr>
      <dsp:spPr>
        <a:xfrm rot="5400000">
          <a:off x="4932127" y="945891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Річні плани </a:t>
          </a:r>
          <a:r>
            <a:rPr lang="uk-UA" sz="1200" kern="1200" dirty="0" err="1" smtClean="0"/>
            <a:t>закупівель</a:t>
          </a:r>
          <a:r>
            <a:rPr lang="uk-UA" sz="1200" kern="1200" dirty="0" smtClean="0"/>
            <a:t> </a:t>
          </a:r>
          <a:endParaRPr lang="ru-RU" sz="1200" kern="1200" dirty="0"/>
        </a:p>
      </dsp:txBody>
      <dsp:txXfrm rot="-5400000">
        <a:off x="2681910" y="3209162"/>
        <a:ext cx="4754786" cy="241298"/>
      </dsp:txXfrm>
    </dsp:sp>
    <dsp:sp modelId="{47090202-DE1E-445B-A0DF-9A6067A7119A}">
      <dsp:nvSpPr>
        <dsp:cNvPr id="0" name=""/>
        <dsp:cNvSpPr/>
      </dsp:nvSpPr>
      <dsp:spPr>
        <a:xfrm>
          <a:off x="0" y="3162682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10.Мої плани </a:t>
          </a:r>
          <a:r>
            <a:rPr lang="uk-UA" sz="1500" kern="1200" dirty="0" err="1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закупівель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3178999"/>
        <a:ext cx="2649276" cy="301623"/>
      </dsp:txXfrm>
    </dsp:sp>
    <dsp:sp modelId="{5017B161-0BF0-48C2-A41D-304D2EB0F75F}">
      <dsp:nvSpPr>
        <dsp:cNvPr id="0" name=""/>
        <dsp:cNvSpPr/>
      </dsp:nvSpPr>
      <dsp:spPr>
        <a:xfrm rot="5400000">
          <a:off x="4932127" y="1296861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Вибрані закупівлі завдяки розширеному пошуку</a:t>
          </a:r>
          <a:endParaRPr lang="ru-RU" sz="1200" kern="1200" dirty="0"/>
        </a:p>
      </dsp:txBody>
      <dsp:txXfrm rot="-5400000">
        <a:off x="2681910" y="3560132"/>
        <a:ext cx="4754786" cy="241298"/>
      </dsp:txXfrm>
    </dsp:sp>
    <dsp:sp modelId="{94502A0B-523C-4C08-A0D2-063F42F03D36}">
      <dsp:nvSpPr>
        <dsp:cNvPr id="0" name=""/>
        <dsp:cNvSpPr/>
      </dsp:nvSpPr>
      <dsp:spPr>
        <a:xfrm>
          <a:off x="0" y="3513653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11. Вибрані закупівлі 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3529970"/>
        <a:ext cx="2649276" cy="301623"/>
      </dsp:txXfrm>
    </dsp:sp>
    <dsp:sp modelId="{2C158CAA-6690-4B13-80FF-25D2229EB1CD}">
      <dsp:nvSpPr>
        <dsp:cNvPr id="0" name=""/>
        <dsp:cNvSpPr/>
      </dsp:nvSpPr>
      <dsp:spPr>
        <a:xfrm rot="5400000">
          <a:off x="4932127" y="1647832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Запитання та відповіді до </a:t>
          </a:r>
          <a:r>
            <a:rPr lang="uk-UA" sz="1200" kern="1200" dirty="0" err="1" smtClean="0"/>
            <a:t>закупівель</a:t>
          </a:r>
          <a:r>
            <a:rPr lang="uk-UA" sz="1200" kern="1200" dirty="0" smtClean="0"/>
            <a:t> </a:t>
          </a:r>
          <a:endParaRPr lang="ru-RU" sz="1200" kern="1200" dirty="0"/>
        </a:p>
      </dsp:txBody>
      <dsp:txXfrm rot="-5400000">
        <a:off x="2681910" y="3911103"/>
        <a:ext cx="4754786" cy="241298"/>
      </dsp:txXfrm>
    </dsp:sp>
    <dsp:sp modelId="{63445090-9649-432B-827A-A435498FE700}">
      <dsp:nvSpPr>
        <dsp:cNvPr id="0" name=""/>
        <dsp:cNvSpPr/>
      </dsp:nvSpPr>
      <dsp:spPr>
        <a:xfrm>
          <a:off x="0" y="3864624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12. Обговорення 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3880941"/>
        <a:ext cx="2649276" cy="301623"/>
      </dsp:txXfrm>
    </dsp:sp>
    <dsp:sp modelId="{003FB2E5-C02F-411E-BA2D-AAEEB6C4757D}">
      <dsp:nvSpPr>
        <dsp:cNvPr id="0" name=""/>
        <dsp:cNvSpPr/>
      </dsp:nvSpPr>
      <dsp:spPr>
        <a:xfrm rot="5400000">
          <a:off x="4932127" y="1998803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Вимоги та скарги до </a:t>
          </a:r>
          <a:r>
            <a:rPr lang="uk-UA" sz="1200" kern="1200" dirty="0" err="1" smtClean="0"/>
            <a:t>закупівель</a:t>
          </a:r>
          <a:endParaRPr lang="ru-RU" sz="1200" kern="1200" dirty="0"/>
        </a:p>
      </dsp:txBody>
      <dsp:txXfrm rot="-5400000">
        <a:off x="2681910" y="4262074"/>
        <a:ext cx="4754786" cy="241298"/>
      </dsp:txXfrm>
    </dsp:sp>
    <dsp:sp modelId="{607FE29E-17B6-451E-B700-9FE7BB27C83F}">
      <dsp:nvSpPr>
        <dsp:cNvPr id="0" name=""/>
        <dsp:cNvSpPr/>
      </dsp:nvSpPr>
      <dsp:spPr>
        <a:xfrm>
          <a:off x="0" y="4215594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13. Мої вимоги та скарги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4231911"/>
        <a:ext cx="2649276" cy="301623"/>
      </dsp:txXfrm>
    </dsp:sp>
    <dsp:sp modelId="{705633C3-4141-4400-AB62-EC33B677FDA9}">
      <dsp:nvSpPr>
        <dsp:cNvPr id="0" name=""/>
        <dsp:cNvSpPr/>
      </dsp:nvSpPr>
      <dsp:spPr>
        <a:xfrm rot="5400000">
          <a:off x="4932127" y="2349774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Усі повідомлення надіслані на Вашу електронну пошту </a:t>
          </a:r>
          <a:endParaRPr lang="ru-RU" sz="1200" kern="1200" dirty="0"/>
        </a:p>
      </dsp:txBody>
      <dsp:txXfrm rot="-5400000">
        <a:off x="2681910" y="4613045"/>
        <a:ext cx="4754786" cy="241298"/>
      </dsp:txXfrm>
    </dsp:sp>
    <dsp:sp modelId="{480003C4-1202-43D5-9AE9-E54E1E7210DB}">
      <dsp:nvSpPr>
        <dsp:cNvPr id="0" name=""/>
        <dsp:cNvSpPr/>
      </dsp:nvSpPr>
      <dsp:spPr>
        <a:xfrm>
          <a:off x="0" y="4566565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14.Мої повідомлення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4582882"/>
        <a:ext cx="2649276" cy="301623"/>
      </dsp:txXfrm>
    </dsp:sp>
    <dsp:sp modelId="{3AD1064A-4404-403F-87EF-EFFE14A2812D}">
      <dsp:nvSpPr>
        <dsp:cNvPr id="0" name=""/>
        <dsp:cNvSpPr/>
      </dsp:nvSpPr>
      <dsp:spPr>
        <a:xfrm rot="5400000">
          <a:off x="4932127" y="2700745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Усі нарахування та списання Ваших коштів</a:t>
          </a:r>
          <a:endParaRPr lang="ru-RU" sz="1200" kern="1200" dirty="0"/>
        </a:p>
      </dsp:txBody>
      <dsp:txXfrm rot="-5400000">
        <a:off x="2681910" y="4964016"/>
        <a:ext cx="4754786" cy="241298"/>
      </dsp:txXfrm>
    </dsp:sp>
    <dsp:sp modelId="{D7CF4222-A191-4EA4-92DE-75EC00B88495}">
      <dsp:nvSpPr>
        <dsp:cNvPr id="0" name=""/>
        <dsp:cNvSpPr/>
      </dsp:nvSpPr>
      <dsp:spPr>
        <a:xfrm>
          <a:off x="0" y="4917536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15.Мій рахунок 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4933853"/>
        <a:ext cx="2649276" cy="3016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456BF-C265-468F-96A6-1746768451AA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89C73-676C-4DC5-9053-B2E80007BD0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77AA4-7D19-4EEA-8418-67170A6B2316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4F4F7-C469-4806-A2CC-C69E60B4A54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09568-A7D0-468D-A3E9-B8083C61B746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65761-0FDD-4F32-8368-F5DFFAF0287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E6DF0-445F-4101-A0EA-C659E39DCE94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111A7-A28A-4B1B-85F6-DBB820F3908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2E7AE-EEA9-487E-A5AC-36F6EAD77D4A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807CB-06A9-4DC0-96DB-3FF3F091A0C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04B60-1A0B-44B3-9653-0C7FEAE2F292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1A868-BC70-4991-ACAD-4BBB983747A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7A63D-8A85-4F24-840C-49E8AD093E0E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63562-2D57-4D38-B2CF-69058DDD862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45C7D-5EC2-496A-9343-69D1231DAD67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0B91A-C9F9-4BD9-9240-4C501F6DE2F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9440B-9904-43D3-94CB-74632E3B50D6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CD3A4-0EAC-4321-9F77-E909FAABE39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73BC2-AD9D-4086-9B9D-7DE1BD5287DF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51970-B388-4856-8F8D-8AA7F14DBA4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</a:p>
        </p:txBody>
      </p:sp>
      <p:sp>
        <p:nvSpPr>
          <p:cNvPr id="6" name="TextBox 21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E0384-B264-4A94-902B-AD762B39D5C6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0FDDD-A0E8-41EC-B1DA-3E4226047B8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D7A69-70EB-44F8-B023-D2333FB5FC35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6CC7B-9D06-416C-B079-2545D5C44E1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1E2BE-0078-46F8-8DB2-30C67242AC83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32444-D1BD-4110-A6DD-0529F3C6DCE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A650A-3F32-409E-B466-ED97117B5F44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0EBC4-B571-45A2-A2FF-9355FA153A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65F20-D1C3-44B3-97A7-9C3D76675793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F6EAB-37A1-4B10-91E7-4CCE471661A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89597-2E1E-4261-8BF3-64F708689F51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D2E5F-CC6F-433F-9400-FDF18AA97AD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95DC573-DEC0-451B-856F-B54B9F1BBC1D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A36A939A-7A6E-49E8-B93F-27F8480FC14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24" r:id="rId11"/>
    <p:sldLayoutId id="2147483719" r:id="rId12"/>
    <p:sldLayoutId id="2147483725" r:id="rId13"/>
    <p:sldLayoutId id="2147483720" r:id="rId14"/>
    <p:sldLayoutId id="2147483721" r:id="rId15"/>
    <p:sldLayoutId id="2147483722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ublic-bid.com.ua/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hyperlink" Target="http://www.public-bid.com.ua/" TargetMode="Externa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7838" y="33337"/>
            <a:ext cx="5848350" cy="682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3" name="Рисунок 2"/>
          <p:cNvPicPr>
            <a:picLocks noChangeAspect="1"/>
          </p:cNvPicPr>
          <p:nvPr/>
        </p:nvPicPr>
        <p:blipFill>
          <a:blip r:embed="rId3"/>
          <a:srcRect l="26872" t="6735" r="28867" b="18332"/>
          <a:stretch>
            <a:fillRect/>
          </a:stretch>
        </p:blipFill>
        <p:spPr bwMode="auto">
          <a:xfrm>
            <a:off x="7853363" y="408460"/>
            <a:ext cx="1381122" cy="133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5194" y="150554"/>
            <a:ext cx="2339731" cy="1389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528888" y="263525"/>
            <a:ext cx="70024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КОМАНДА ПРОФЕСІОНАЛІВ 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530" y="2350743"/>
            <a:ext cx="7942208" cy="339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7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8488" y="1600200"/>
            <a:ext cx="8596312" cy="83185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 </a:t>
            </a:r>
            <a:r>
              <a:rPr lang="en-US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hlinkClick r:id="rId2"/>
              </a:rPr>
              <a:t>www.Public-Bid.com.ua</a:t>
            </a:r>
            <a:r>
              <a:rPr lang="en-US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працювати</a:t>
            </a:r>
            <a:r>
              <a:rPr lang="en-US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– </a:t>
            </a:r>
            <a:r>
              <a:rPr lang="ru-RU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uk-UA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просто, надійно та зручно</a:t>
            </a:r>
            <a:br>
              <a:rPr lang="uk-UA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endParaRPr lang="uk-UA" sz="2800" b="1" dirty="0">
              <a:solidFill>
                <a:srgbClr val="7030A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77875" y="2736850"/>
            <a:ext cx="8416925" cy="3303588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Ви можете: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Скоротити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час на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пошуки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інформації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за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рахунок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використання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зрозум</a:t>
            </a:r>
            <a:r>
              <a:rPr lang="uk-UA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і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ло</a:t>
            </a:r>
            <a:r>
              <a:rPr lang="uk-UA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ї та зручної системи пошуку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;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Відкрити для себе нові ринки збуту;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Скоротити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роботу з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паперовими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документами, за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рахунок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публікації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всіх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документів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в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електронному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виді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;</a:t>
            </a:r>
            <a:endParaRPr lang="ru-RU" sz="20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режимі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on-line</a:t>
            </a:r>
            <a:r>
              <a:rPr lang="en-US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отримувати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оперативну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інформацію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по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заданим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Вами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критеріям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нові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оголошення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держаних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закупівель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uk-UA" sz="20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459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525" y="33178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7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19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2436813" y="227013"/>
            <a:ext cx="7158037" cy="914400"/>
          </a:xfrm>
        </p:spPr>
        <p:txBody>
          <a:bodyPr/>
          <a:lstStyle/>
          <a:p>
            <a:pPr algn="ctr"/>
            <a:r>
              <a:rPr lang="uk-UA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Як працю</a:t>
            </a:r>
            <a:r>
              <a:rPr lang="ru-RU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вати на майданчику</a:t>
            </a:r>
            <a:r>
              <a:rPr lang="uk-UA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 </a:t>
            </a:r>
            <a:r>
              <a:rPr lang="en-US" sz="2000" b="1" smtClean="0">
                <a:solidFill>
                  <a:srgbClr val="92D050"/>
                </a:solidFill>
                <a:latin typeface="Segoe UI"/>
                <a:ea typeface="Segoe UI"/>
                <a:cs typeface="Segoe UI"/>
                <a:hlinkClick r:id="rId2"/>
              </a:rPr>
              <a:t>www.Public-Bid.com.ua</a:t>
            </a:r>
            <a:r>
              <a:rPr lang="en-US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 </a:t>
            </a:r>
            <a:r>
              <a:rPr lang="ru-RU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/>
            </a:r>
            <a:br>
              <a:rPr lang="ru-RU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</a:br>
            <a:r>
              <a:rPr lang="ru-RU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в рамках  с</a:t>
            </a:r>
            <a:r>
              <a:rPr lang="uk-UA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истеми </a:t>
            </a:r>
            <a:r>
              <a:rPr lang="en-US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Prozorro</a:t>
            </a:r>
            <a:endParaRPr lang="uk-UA" sz="2000" b="1" smtClean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pic>
        <p:nvPicPr>
          <p:cNvPr id="20482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3088" y="215900"/>
            <a:ext cx="213360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Box 17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782595" y="1007991"/>
          <a:ext cx="8586573" cy="5631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485" name="TextBox 11"/>
          <p:cNvSpPr txBox="1">
            <a:spLocks noChangeArrowheads="1"/>
          </p:cNvSpPr>
          <p:nvPr/>
        </p:nvSpPr>
        <p:spPr bwMode="auto">
          <a:xfrm>
            <a:off x="1063625" y="5432425"/>
            <a:ext cx="41005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dirty="0">
                <a:latin typeface="Segoe UI"/>
                <a:ea typeface="Segoe UI"/>
                <a:cs typeface="Segoe UI"/>
              </a:rPr>
              <a:t>Реєструєтесь на майданчику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825500" y="5432425"/>
            <a:ext cx="238125" cy="379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0" name="Равнобедренный треугольник 19"/>
          <p:cNvSpPr/>
          <p:nvPr/>
        </p:nvSpPr>
        <p:spPr>
          <a:xfrm>
            <a:off x="8924925" y="1255713"/>
            <a:ext cx="454025" cy="455612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488" name="TextBox 20"/>
          <p:cNvSpPr txBox="1">
            <a:spLocks noChangeArrowheads="1"/>
          </p:cNvSpPr>
          <p:nvPr/>
        </p:nvSpPr>
        <p:spPr bwMode="auto">
          <a:xfrm>
            <a:off x="4067175" y="4721225"/>
            <a:ext cx="41386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dirty="0" smtClean="0">
                <a:latin typeface="Segoe UI"/>
                <a:ea typeface="Segoe UI"/>
                <a:cs typeface="Segoe UI"/>
              </a:rPr>
              <a:t>Підтверджуєте </a:t>
            </a:r>
            <a:r>
              <a:rPr lang="uk-UA" dirty="0">
                <a:latin typeface="Segoe UI"/>
                <a:ea typeface="Segoe UI"/>
                <a:cs typeface="Segoe UI"/>
              </a:rPr>
              <a:t>угоду з </a:t>
            </a:r>
            <a:r>
              <a:rPr lang="en-US" dirty="0">
                <a:latin typeface="Segoe UI"/>
                <a:ea typeface="Segoe UI"/>
                <a:cs typeface="Segoe UI"/>
              </a:rPr>
              <a:t>Public Bid</a:t>
            </a:r>
            <a:endParaRPr lang="uk-UA" dirty="0">
              <a:latin typeface="Segoe UI"/>
              <a:ea typeface="Segoe UI"/>
              <a:cs typeface="Segoe UI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3784600" y="4760913"/>
            <a:ext cx="238125" cy="3794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0490" name="TextBox 22"/>
          <p:cNvSpPr txBox="1">
            <a:spLocks noChangeArrowheads="1"/>
          </p:cNvSpPr>
          <p:nvPr/>
        </p:nvSpPr>
        <p:spPr bwMode="auto">
          <a:xfrm>
            <a:off x="6965950" y="3797300"/>
            <a:ext cx="39179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err="1">
                <a:latin typeface="Segoe UI"/>
                <a:ea typeface="Segoe UI"/>
                <a:cs typeface="Segoe UI"/>
              </a:rPr>
              <a:t>Отриму</a:t>
            </a:r>
            <a:r>
              <a:rPr lang="uk-UA" dirty="0" err="1">
                <a:latin typeface="Segoe UI"/>
                <a:ea typeface="Segoe UI"/>
                <a:cs typeface="Segoe UI"/>
              </a:rPr>
              <a:t>єте</a:t>
            </a:r>
            <a:r>
              <a:rPr lang="uk-UA" dirty="0">
                <a:latin typeface="Segoe UI"/>
                <a:ea typeface="Segoe UI"/>
                <a:cs typeface="Segoe UI"/>
              </a:rPr>
              <a:t> свій власний кабінет</a:t>
            </a:r>
            <a:r>
              <a:rPr lang="en-US" dirty="0">
                <a:latin typeface="Segoe UI"/>
                <a:ea typeface="Segoe UI"/>
                <a:cs typeface="Segoe UI"/>
              </a:rPr>
              <a:t> </a:t>
            </a:r>
            <a:r>
              <a:rPr lang="uk-UA" dirty="0">
                <a:latin typeface="Segoe UI"/>
                <a:ea typeface="Segoe UI"/>
                <a:cs typeface="Segoe UI"/>
              </a:rPr>
              <a:t>та </a:t>
            </a:r>
            <a:r>
              <a:rPr lang="ru-RU" dirty="0" err="1">
                <a:latin typeface="Segoe UI"/>
                <a:ea typeface="Segoe UI"/>
                <a:cs typeface="Segoe UI"/>
              </a:rPr>
              <a:t>можливість</a:t>
            </a:r>
            <a:r>
              <a:rPr lang="ru-RU" dirty="0">
                <a:latin typeface="Segoe UI"/>
                <a:ea typeface="Segoe UI"/>
                <a:cs typeface="Segoe UI"/>
              </a:rPr>
              <a:t> </a:t>
            </a:r>
            <a:r>
              <a:rPr lang="ru-RU" dirty="0" err="1">
                <a:latin typeface="Segoe UI"/>
                <a:ea typeface="Segoe UI"/>
                <a:cs typeface="Segoe UI"/>
              </a:rPr>
              <a:t>проводити</a:t>
            </a:r>
            <a:r>
              <a:rPr lang="ru-RU" dirty="0">
                <a:latin typeface="Segoe UI"/>
                <a:ea typeface="Segoe UI"/>
                <a:cs typeface="Segoe UI"/>
              </a:rPr>
              <a:t> і </a:t>
            </a:r>
            <a:r>
              <a:rPr lang="ru-RU" dirty="0" err="1">
                <a:latin typeface="Segoe UI"/>
                <a:ea typeface="Segoe UI"/>
                <a:cs typeface="Segoe UI"/>
              </a:rPr>
              <a:t>приймати</a:t>
            </a:r>
            <a:r>
              <a:rPr lang="ru-RU" dirty="0">
                <a:latin typeface="Segoe UI"/>
                <a:ea typeface="Segoe UI"/>
                <a:cs typeface="Segoe UI"/>
              </a:rPr>
              <a:t> участь </a:t>
            </a:r>
            <a:r>
              <a:rPr lang="uk-UA" dirty="0">
                <a:latin typeface="Segoe UI"/>
                <a:ea typeface="Segoe UI"/>
                <a:cs typeface="Segoe UI"/>
              </a:rPr>
              <a:t>в державних </a:t>
            </a:r>
            <a:r>
              <a:rPr lang="uk-UA" dirty="0" err="1">
                <a:latin typeface="Segoe UI"/>
                <a:ea typeface="Segoe UI"/>
                <a:cs typeface="Segoe UI"/>
              </a:rPr>
              <a:t>закупівлях</a:t>
            </a:r>
            <a:endParaRPr lang="uk-UA" dirty="0">
              <a:latin typeface="Segoe UI"/>
              <a:ea typeface="Segoe UI"/>
              <a:cs typeface="Segoe UI"/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6694488" y="3844925"/>
            <a:ext cx="239712" cy="379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58738"/>
            <a:ext cx="21336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00538" y="784225"/>
            <a:ext cx="5294312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Заголовок 1"/>
          <p:cNvSpPr txBox="1">
            <a:spLocks/>
          </p:cNvSpPr>
          <p:nvPr/>
        </p:nvSpPr>
        <p:spPr bwMode="auto">
          <a:xfrm>
            <a:off x="1857375" y="211138"/>
            <a:ext cx="71580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РЕЄСТРАЦІЯ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  <a:p>
            <a:pPr algn="ctr" defTabSz="457200"/>
            <a:endParaRPr lang="uk-UA" sz="20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5675" y="2381250"/>
            <a:ext cx="8477250" cy="3477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Реєстрація Користувача</a:t>
            </a:r>
            <a:endParaRPr lang="en-US" sz="20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Реєстрація угоди </a:t>
            </a:r>
          </a:p>
          <a:p>
            <a:pPr algn="ct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Зробивши </a:t>
            </a:r>
            <a:r>
              <a:rPr lang="uk-UA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два прості кроки, реєстрація </a:t>
            </a:r>
            <a:r>
              <a:rPr lang="uk-UA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завершена, </a:t>
            </a:r>
            <a:r>
              <a:rPr lang="uk-UA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можете </a:t>
            </a:r>
            <a:r>
              <a:rPr lang="uk-UA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починати роботу на майданчику!</a:t>
            </a:r>
            <a:endParaRPr lang="uk-UA" sz="20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7030A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dirty="0">
              <a:solidFill>
                <a:srgbClr val="7030A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dirty="0">
              <a:solidFill>
                <a:srgbClr val="7030A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509" name="TextBox 7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0525" y="33178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9823922"/>
              </p:ext>
            </p:extLst>
          </p:nvPr>
        </p:nvGraphicFramePr>
        <p:xfrm>
          <a:off x="-1" y="0"/>
          <a:ext cx="10964563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531" name="TextBox 5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945702134"/>
              </p:ext>
            </p:extLst>
          </p:nvPr>
        </p:nvGraphicFramePr>
        <p:xfrm>
          <a:off x="1114812" y="1484302"/>
          <a:ext cx="7449751" cy="5255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1903261" y="451945"/>
            <a:ext cx="71580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ОСОБИСТИЙ КАБІНЕТ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  <a:p>
            <a:pPr algn="ctr" defTabSz="457200"/>
            <a:endParaRPr lang="uk-UA" sz="20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66498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800" y="76200"/>
            <a:ext cx="213360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28675" y="1228725"/>
            <a:ext cx="8597900" cy="16303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uk-UA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endParaRPr lang="uk-UA" sz="2800" b="1" dirty="0">
              <a:solidFill>
                <a:srgbClr val="7030A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55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3" y="1846263"/>
            <a:ext cx="9910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2528888" y="263525"/>
            <a:ext cx="70024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ОПЕРАТИВНЕ ТА ЗРУЧНЕ ОТРИМАННЯ ІНФОРМАЦІЇ ПО ЗАКУПІВЛЯМ ЗАВДЯКИ: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174625" y="1344613"/>
            <a:ext cx="48815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 dirty="0">
                <a:latin typeface="Segoe UI"/>
                <a:ea typeface="Segoe UI"/>
                <a:cs typeface="Segoe UI"/>
              </a:rPr>
              <a:t>1. Розширеному пошуку</a:t>
            </a:r>
          </a:p>
        </p:txBody>
      </p:sp>
      <p:sp>
        <p:nvSpPr>
          <p:cNvPr id="23558" name="TextBox 7"/>
          <p:cNvSpPr txBox="1">
            <a:spLocks noChangeArrowheads="1"/>
          </p:cNvSpPr>
          <p:nvPr/>
        </p:nvSpPr>
        <p:spPr bwMode="auto">
          <a:xfrm>
            <a:off x="88900" y="3360738"/>
            <a:ext cx="48799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 dirty="0">
                <a:latin typeface="Segoe UI"/>
                <a:ea typeface="Segoe UI"/>
                <a:cs typeface="Segoe UI"/>
              </a:rPr>
              <a:t>2. Підписці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2588" y="2735263"/>
            <a:ext cx="1123950" cy="3540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506538" y="2730500"/>
            <a:ext cx="1125537" cy="3556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19375" y="2740025"/>
            <a:ext cx="1379538" cy="3556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25900" y="2674938"/>
            <a:ext cx="820738" cy="4206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75213" y="2722563"/>
            <a:ext cx="1395412" cy="3540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270625" y="2717800"/>
            <a:ext cx="1417638" cy="3540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672388" y="2586038"/>
            <a:ext cx="793750" cy="5889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461375" y="2587625"/>
            <a:ext cx="795338" cy="5889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м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283700" y="2586038"/>
            <a:ext cx="727075" cy="5889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pic>
        <p:nvPicPr>
          <p:cNvPr id="23568" name="Рисунок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000" y="3819525"/>
            <a:ext cx="8464550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9" name="TextBox 19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2575" y="4090988"/>
            <a:ext cx="992188" cy="5889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" y="8413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Box 3"/>
          <p:cNvSpPr txBox="1">
            <a:spLocks noChangeArrowheads="1"/>
          </p:cNvSpPr>
          <p:nvPr/>
        </p:nvSpPr>
        <p:spPr bwMode="auto">
          <a:xfrm>
            <a:off x="2528888" y="263525"/>
            <a:ext cx="70024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ОПЛАТА БУДЬ ЯКИМ ЗРУЧНИМ СПОСОБОМ</a:t>
            </a:r>
          </a:p>
        </p:txBody>
      </p:sp>
      <p:sp>
        <p:nvSpPr>
          <p:cNvPr id="27651" name="TextBox 13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222" y="1677960"/>
            <a:ext cx="7480128" cy="1014255"/>
          </a:xfrm>
          <a:prstGeom prst="rect">
            <a:avLst/>
          </a:prstGeom>
        </p:spPr>
      </p:pic>
      <p:sp>
        <p:nvSpPr>
          <p:cNvPr id="4" name="Стрелка вверх 3"/>
          <p:cNvSpPr/>
          <p:nvPr/>
        </p:nvSpPr>
        <p:spPr>
          <a:xfrm rot="1887204">
            <a:off x="3664690" y="2558030"/>
            <a:ext cx="280087" cy="1668079"/>
          </a:xfrm>
          <a:prstGeom prst="upArrow">
            <a:avLst>
              <a:gd name="adj1" fmla="val 2145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 rot="19547571">
            <a:off x="7968960" y="2548043"/>
            <a:ext cx="280087" cy="1668079"/>
          </a:xfrm>
          <a:prstGeom prst="upArrow">
            <a:avLst>
              <a:gd name="adj1" fmla="val 2145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738551" y="4242486"/>
            <a:ext cx="3715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Автоматичне формування рахунку на будь яку суму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58097" y="4242486"/>
            <a:ext cx="4085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Швидко та зручно поповнюйте свій рахунок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" y="8413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Box 3"/>
          <p:cNvSpPr txBox="1">
            <a:spLocks noChangeArrowheads="1"/>
          </p:cNvSpPr>
          <p:nvPr/>
        </p:nvSpPr>
        <p:spPr bwMode="auto">
          <a:xfrm>
            <a:off x="2528888" y="263525"/>
            <a:ext cx="70024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ТАРИФИ ЗА ПОДАЧУ ПРОПОЗИЦІЇ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27651" name="TextBox 13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590991"/>
              </p:ext>
            </p:extLst>
          </p:nvPr>
        </p:nvGraphicFramePr>
        <p:xfrm>
          <a:off x="255373" y="1352547"/>
          <a:ext cx="9275977" cy="40926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0943"/>
                <a:gridCol w="7725034"/>
              </a:tblGrid>
              <a:tr h="938898">
                <a:tc>
                  <a:txBody>
                    <a:bodyPr/>
                    <a:lstStyle/>
                    <a:p>
                      <a:pPr algn="ctr">
                        <a:lnSpc>
                          <a:spcPts val="1785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Бюджет </a:t>
                      </a:r>
                      <a:r>
                        <a:rPr lang="ru-RU" sz="1200" dirty="0" err="1" smtClean="0">
                          <a:effectLst/>
                        </a:rPr>
                        <a:t>закупівлі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63" marR="65189" marT="37251" marB="3725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8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Тарифи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ProZorro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6563" marR="65189" marT="37251" marB="37251"/>
                </a:tc>
              </a:tr>
              <a:tr h="630753">
                <a:tc>
                  <a:txBody>
                    <a:bodyPr/>
                    <a:lstStyle/>
                    <a:p>
                      <a:pPr algn="ctr">
                        <a:lnSpc>
                          <a:spcPts val="178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 20 000 </a:t>
                      </a:r>
                      <a:r>
                        <a:rPr lang="ru-RU" sz="1200" dirty="0" err="1">
                          <a:effectLst/>
                        </a:rPr>
                        <a:t>грн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63" marR="65189" marT="37251" marB="3725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85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17 </a:t>
                      </a:r>
                      <a:r>
                        <a:rPr lang="ru-RU" sz="1200" dirty="0" err="1" smtClean="0">
                          <a:effectLst/>
                        </a:rPr>
                        <a:t>грн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63" marR="65189" marT="37251" marB="37251"/>
                </a:tc>
              </a:tr>
              <a:tr h="630753">
                <a:tc>
                  <a:txBody>
                    <a:bodyPr/>
                    <a:lstStyle/>
                    <a:p>
                      <a:pPr algn="ctr">
                        <a:lnSpc>
                          <a:spcPts val="178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 50 000 </a:t>
                      </a:r>
                      <a:r>
                        <a:rPr lang="ru-RU" sz="1200" dirty="0" err="1">
                          <a:effectLst/>
                        </a:rPr>
                        <a:t>грн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63" marR="65189" marT="37251" marB="3725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85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119 </a:t>
                      </a:r>
                      <a:r>
                        <a:rPr lang="ru-RU" sz="1200" dirty="0" err="1" smtClean="0">
                          <a:effectLst/>
                        </a:rPr>
                        <a:t>грн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63" marR="65189" marT="37251" marB="37251"/>
                </a:tc>
              </a:tr>
              <a:tr h="630753">
                <a:tc>
                  <a:txBody>
                    <a:bodyPr/>
                    <a:lstStyle/>
                    <a:p>
                      <a:pPr algn="ctr">
                        <a:lnSpc>
                          <a:spcPts val="178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 200 000 грн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63" marR="65189" marT="37251" marB="3725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85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340 </a:t>
                      </a:r>
                      <a:r>
                        <a:rPr lang="ru-RU" sz="1200" dirty="0" err="1" smtClean="0">
                          <a:effectLst/>
                        </a:rPr>
                        <a:t>грн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63" marR="65189" marT="37251" marB="37251"/>
                </a:tc>
              </a:tr>
              <a:tr h="630753">
                <a:tc>
                  <a:txBody>
                    <a:bodyPr/>
                    <a:lstStyle/>
                    <a:p>
                      <a:pPr algn="ctr">
                        <a:lnSpc>
                          <a:spcPts val="178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 1 млн грн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63" marR="65189" marT="37251" marB="3725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85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510 </a:t>
                      </a:r>
                      <a:r>
                        <a:rPr lang="ru-RU" sz="1200" dirty="0" err="1" smtClean="0">
                          <a:effectLst/>
                        </a:rPr>
                        <a:t>грн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63" marR="65189" marT="37251" marB="37251"/>
                </a:tc>
              </a:tr>
              <a:tr h="630753">
                <a:tc>
                  <a:txBody>
                    <a:bodyPr/>
                    <a:lstStyle/>
                    <a:p>
                      <a:pPr algn="ctr">
                        <a:lnSpc>
                          <a:spcPts val="178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 1 млн </a:t>
                      </a:r>
                      <a:r>
                        <a:rPr lang="ru-RU" sz="1200" dirty="0" err="1">
                          <a:effectLst/>
                        </a:rPr>
                        <a:t>грн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63" marR="65189" marT="37251" marB="3725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85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1700 </a:t>
                      </a:r>
                      <a:r>
                        <a:rPr lang="ru-RU" sz="1200" dirty="0" err="1" smtClean="0">
                          <a:effectLst/>
                        </a:rPr>
                        <a:t>грн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63" marR="65189" marT="37251" marB="3725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61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" y="8413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extBox 3"/>
          <p:cNvSpPr txBox="1">
            <a:spLocks noChangeArrowheads="1"/>
          </p:cNvSpPr>
          <p:nvPr/>
        </p:nvSpPr>
        <p:spPr bwMode="auto">
          <a:xfrm>
            <a:off x="2044516" y="263525"/>
            <a:ext cx="73870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СПРОЩЕНА </a:t>
            </a:r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ПРОЦЕДУРА </a:t>
            </a:r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ПОДАЧІ ПРОПОЗИЦІЇ!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pic>
        <p:nvPicPr>
          <p:cNvPr id="25603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8888" y="820737"/>
            <a:ext cx="6796087" cy="548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2643252" y="1054442"/>
            <a:ext cx="1379538" cy="2377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36284" y="1054442"/>
            <a:ext cx="588962" cy="2377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cxnSp>
        <p:nvCxnSpPr>
          <p:cNvPr id="9" name="Прямая со стрелкой 8"/>
          <p:cNvCxnSpPr/>
          <p:nvPr/>
        </p:nvCxnSpPr>
        <p:spPr>
          <a:xfrm flipH="1" flipV="1">
            <a:off x="4403726" y="1352550"/>
            <a:ext cx="2668588" cy="14097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1591469" y="1308101"/>
            <a:ext cx="1874838" cy="2159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8" name="TextBox 10"/>
          <p:cNvSpPr txBox="1">
            <a:spLocks noChangeArrowheads="1"/>
          </p:cNvSpPr>
          <p:nvPr/>
        </p:nvSpPr>
        <p:spPr bwMode="auto">
          <a:xfrm>
            <a:off x="254001" y="3467101"/>
            <a:ext cx="2298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latin typeface="Segoe UI"/>
                <a:ea typeface="Segoe UI"/>
                <a:cs typeface="Segoe UI"/>
              </a:rPr>
              <a:t>2. </a:t>
            </a:r>
            <a:r>
              <a:rPr lang="ru-RU" b="1" dirty="0" err="1">
                <a:latin typeface="Segoe UI"/>
                <a:ea typeface="Segoe UI"/>
                <a:cs typeface="Segoe UI"/>
              </a:rPr>
              <a:t>Реєструємо</a:t>
            </a:r>
            <a:endParaRPr lang="uk-UA" b="1" dirty="0">
              <a:latin typeface="Segoe UI"/>
              <a:ea typeface="Segoe UI"/>
              <a:cs typeface="Segoe UI"/>
            </a:endParaRPr>
          </a:p>
        </p:txBody>
      </p:sp>
      <p:sp>
        <p:nvSpPr>
          <p:cNvPr id="25609" name="TextBox 11"/>
          <p:cNvSpPr txBox="1">
            <a:spLocks noChangeArrowheads="1"/>
          </p:cNvSpPr>
          <p:nvPr/>
        </p:nvSpPr>
        <p:spPr bwMode="auto">
          <a:xfrm>
            <a:off x="7072314" y="2797776"/>
            <a:ext cx="19716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latin typeface="Segoe UI"/>
                <a:ea typeface="Segoe UI"/>
                <a:cs typeface="Segoe UI"/>
              </a:rPr>
              <a:t>1. </a:t>
            </a:r>
            <a:r>
              <a:rPr lang="ru-RU" b="1" dirty="0" err="1">
                <a:latin typeface="Segoe UI"/>
                <a:ea typeface="Segoe UI"/>
                <a:cs typeface="Segoe UI"/>
              </a:rPr>
              <a:t>Зберігаємо</a:t>
            </a:r>
            <a:endParaRPr lang="uk-UA" b="1" dirty="0">
              <a:latin typeface="Segoe UI"/>
              <a:ea typeface="Segoe UI"/>
              <a:cs typeface="Segoe UI"/>
            </a:endParaRPr>
          </a:p>
        </p:txBody>
      </p:sp>
      <p:sp>
        <p:nvSpPr>
          <p:cNvPr id="25610" name="TextBox 13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1903261" y="451945"/>
            <a:ext cx="71580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АКУКЦІОН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  <a:p>
            <a:pPr algn="ctr" defTabSz="457200"/>
            <a:r>
              <a:rPr lang="uk-UA" sz="20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ПОЧАТКОВІ ПРОПОЗИЦІЇ</a:t>
            </a:r>
            <a:endParaRPr lang="uk-UA" sz="20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" y="8413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913" y="1366344"/>
            <a:ext cx="6738944" cy="549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78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1886786" y="84138"/>
            <a:ext cx="71580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АКУКЦІОН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  <a:p>
            <a:pPr algn="ctr" defTabSz="457200"/>
            <a:r>
              <a:rPr lang="uk-UA" sz="20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ЕТАПИ </a:t>
            </a:r>
            <a:endParaRPr lang="uk-UA" sz="20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" y="8413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9118" y="902429"/>
            <a:ext cx="6667500" cy="587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693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" y="8413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528888" y="263525"/>
            <a:ext cx="70024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НАВЧАННЯ РОБОТІ В СИСТЕМІ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18" y="1154842"/>
            <a:ext cx="8603392" cy="5505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05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669" y="1352550"/>
            <a:ext cx="2775566" cy="23462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" y="8413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1911050" y="256679"/>
            <a:ext cx="70024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НАША СЛУЖБА ПІДТРМИКИ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22" y="1865124"/>
            <a:ext cx="2820342" cy="1833665"/>
          </a:xfrm>
          <a:prstGeom prst="rect">
            <a:avLst/>
          </a:prstGeom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602131" y="2804898"/>
            <a:ext cx="7002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40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АБО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885" y="3789406"/>
            <a:ext cx="2508954" cy="2508954"/>
          </a:xfrm>
          <a:prstGeom prst="rect">
            <a:avLst/>
          </a:prstGeom>
        </p:spPr>
      </p:pic>
      <p:sp>
        <p:nvSpPr>
          <p:cNvPr id="11" name="Штриховая стрелка вправо 10"/>
          <p:cNvSpPr/>
          <p:nvPr/>
        </p:nvSpPr>
        <p:spPr>
          <a:xfrm rot="2259532">
            <a:off x="2430162" y="3912973"/>
            <a:ext cx="1359243" cy="881449"/>
          </a:xfrm>
          <a:prstGeom prst="stripedRightArrow">
            <a:avLst>
              <a:gd name="adj1" fmla="val 3279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Штриховая стрелка вправо 11"/>
          <p:cNvSpPr/>
          <p:nvPr/>
        </p:nvSpPr>
        <p:spPr>
          <a:xfrm rot="8349407">
            <a:off x="6668527" y="3926721"/>
            <a:ext cx="1359243" cy="881449"/>
          </a:xfrm>
          <a:prstGeom prst="stripedRightArrow">
            <a:avLst>
              <a:gd name="adj1" fmla="val 3279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66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0913" y="-3770313"/>
            <a:ext cx="7105650" cy="1013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Box 9"/>
          <p:cNvSpPr txBox="1">
            <a:spLocks noChangeArrowheads="1"/>
          </p:cNvSpPr>
          <p:nvPr/>
        </p:nvSpPr>
        <p:spPr bwMode="auto">
          <a:xfrm>
            <a:off x="2751138" y="2905125"/>
            <a:ext cx="5711825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rgbClr val="74B230"/>
                </a:solidFill>
                <a:latin typeface="Trebuchet MS" pitchFamily="34" charset="0"/>
              </a:rPr>
              <a:t>Служба </a:t>
            </a:r>
            <a:r>
              <a:rPr lang="ru-RU" sz="3200" b="1" dirty="0" err="1">
                <a:solidFill>
                  <a:srgbClr val="74B230"/>
                </a:solidFill>
                <a:latin typeface="Trebuchet MS" pitchFamily="34" charset="0"/>
              </a:rPr>
              <a:t>підтримки</a:t>
            </a:r>
            <a:r>
              <a:rPr lang="ru-RU" sz="3200" b="1" dirty="0">
                <a:solidFill>
                  <a:srgbClr val="74B230"/>
                </a:solidFill>
                <a:latin typeface="Trebuchet MS" pitchFamily="34" charset="0"/>
              </a:rPr>
              <a:t>:</a:t>
            </a:r>
          </a:p>
          <a:p>
            <a:r>
              <a:rPr lang="ru-RU" sz="3200" b="1" dirty="0">
                <a:solidFill>
                  <a:srgbClr val="7030A0"/>
                </a:solidFill>
                <a:latin typeface="Trebuchet MS" pitchFamily="34" charset="0"/>
              </a:rPr>
              <a:t>+380 44 489 32 21</a:t>
            </a:r>
          </a:p>
          <a:p>
            <a:r>
              <a:rPr lang="en-US" sz="3200" b="1" dirty="0">
                <a:solidFill>
                  <a:srgbClr val="7030A0"/>
                </a:solidFill>
                <a:latin typeface="Trebuchet MS" pitchFamily="34" charset="0"/>
              </a:rPr>
              <a:t>support@public-bid.com.ua</a:t>
            </a:r>
            <a:endParaRPr lang="uk-UA" sz="3200" b="1" dirty="0">
              <a:solidFill>
                <a:srgbClr val="7030A0"/>
              </a:solidFill>
              <a:latin typeface="Trebuchet MS" pitchFamily="34" charset="0"/>
            </a:endParaRPr>
          </a:p>
          <a:p>
            <a:endParaRPr lang="ru-RU" b="1" dirty="0">
              <a:solidFill>
                <a:srgbClr val="92D050"/>
              </a:solidFill>
              <a:latin typeface="Trebuchet MS" pitchFamily="34" charset="0"/>
            </a:endParaRPr>
          </a:p>
          <a:p>
            <a:r>
              <a:rPr lang="ru-RU" sz="2400" b="1" dirty="0">
                <a:solidFill>
                  <a:srgbClr val="74B230"/>
                </a:solidFill>
                <a:latin typeface="Trebuchet MS" pitchFamily="34" charset="0"/>
              </a:rPr>
              <a:t>Наша адреса:</a:t>
            </a:r>
          </a:p>
          <a:p>
            <a:r>
              <a:rPr lang="ru-RU" sz="2400" b="1" dirty="0" err="1">
                <a:solidFill>
                  <a:srgbClr val="7030A0"/>
                </a:solidFill>
                <a:latin typeface="Trebuchet MS" pitchFamily="34" charset="0"/>
              </a:rPr>
              <a:t>вул</a:t>
            </a:r>
            <a:r>
              <a:rPr lang="ru-RU" sz="2400" b="1" dirty="0">
                <a:solidFill>
                  <a:srgbClr val="7030A0"/>
                </a:solidFill>
                <a:latin typeface="Trebuchet MS" pitchFamily="34" charset="0"/>
              </a:rPr>
              <a:t>. </a:t>
            </a:r>
            <a:r>
              <a:rPr lang="ru-RU" sz="2400" b="1" dirty="0" err="1">
                <a:solidFill>
                  <a:srgbClr val="7030A0"/>
                </a:solidFill>
                <a:latin typeface="Trebuchet MS" pitchFamily="34" charset="0"/>
              </a:rPr>
              <a:t>Підгірна</a:t>
            </a:r>
            <a:r>
              <a:rPr lang="ru-RU" sz="2400" b="1" dirty="0">
                <a:solidFill>
                  <a:srgbClr val="7030A0"/>
                </a:solidFill>
                <a:latin typeface="Trebuchet MS" pitchFamily="34" charset="0"/>
              </a:rPr>
              <a:t> 7/36, </a:t>
            </a:r>
            <a:r>
              <a:rPr lang="ru-RU" sz="2400" b="1" dirty="0" err="1">
                <a:solidFill>
                  <a:srgbClr val="7030A0"/>
                </a:solidFill>
                <a:latin typeface="Trebuchet MS" pitchFamily="34" charset="0"/>
              </a:rPr>
              <a:t>Київ</a:t>
            </a:r>
            <a:r>
              <a:rPr lang="ru-RU" sz="2400" b="1" dirty="0">
                <a:solidFill>
                  <a:srgbClr val="7030A0"/>
                </a:solidFill>
                <a:latin typeface="Trebuchet MS" pitchFamily="34" charset="0"/>
              </a:rPr>
              <a:t> 04107</a:t>
            </a:r>
          </a:p>
          <a:p>
            <a:endParaRPr lang="ru-RU" dirty="0">
              <a:latin typeface="Trebuchet MS" pitchFamily="34" charset="0"/>
            </a:endParaRPr>
          </a:p>
        </p:txBody>
      </p:sp>
      <p:pic>
        <p:nvPicPr>
          <p:cNvPr id="30723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" y="84138"/>
            <a:ext cx="2270125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  <p:pic>
        <p:nvPicPr>
          <p:cNvPr id="30725" name="Рисунок 8"/>
          <p:cNvPicPr>
            <a:picLocks noChangeAspect="1"/>
          </p:cNvPicPr>
          <p:nvPr/>
        </p:nvPicPr>
        <p:blipFill>
          <a:blip r:embed="rId4"/>
          <a:srcRect l="26872" t="6735" r="28867" b="18332"/>
          <a:stretch>
            <a:fillRect/>
          </a:stretch>
        </p:blipFill>
        <p:spPr bwMode="auto">
          <a:xfrm>
            <a:off x="7497763" y="84138"/>
            <a:ext cx="1423987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46199" y="2116610"/>
            <a:ext cx="7770813" cy="2586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Команда Public Bid </a:t>
            </a:r>
            <a:r>
              <a:rPr lang="ru-RU" sz="54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бажає</a:t>
            </a:r>
            <a:r>
              <a:rPr lang="ru-RU" sz="54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Вам </a:t>
            </a:r>
            <a:r>
              <a:rPr lang="ru-RU" sz="54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успішних</a:t>
            </a:r>
            <a:r>
              <a:rPr lang="ru-RU" sz="54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54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торгів</a:t>
            </a:r>
            <a:r>
              <a:rPr lang="ru-RU" sz="54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!</a:t>
            </a:r>
          </a:p>
        </p:txBody>
      </p:sp>
      <p:pic>
        <p:nvPicPr>
          <p:cNvPr id="29698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2588" y="414338"/>
            <a:ext cx="3032125" cy="180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Box 5"/>
          <p:cNvSpPr txBox="1">
            <a:spLocks noChangeArrowheads="1"/>
          </p:cNvSpPr>
          <p:nvPr/>
        </p:nvSpPr>
        <p:spPr bwMode="auto">
          <a:xfrm>
            <a:off x="3069430" y="5842654"/>
            <a:ext cx="43243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800" b="1" dirty="0">
              <a:solidFill>
                <a:srgbClr val="7030A0"/>
              </a:solidFill>
              <a:latin typeface="Trebuchet MS" pitchFamily="34" charset="0"/>
            </a:endParaRPr>
          </a:p>
        </p:txBody>
      </p:sp>
      <p:pic>
        <p:nvPicPr>
          <p:cNvPr id="29700" name="Picture 2" descr="D:\logo-prozorro (1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91188" y="1006475"/>
            <a:ext cx="3597275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33200" y="4595556"/>
            <a:ext cx="33968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Trebuchet MS" pitchFamily="34" charset="0"/>
              </a:rPr>
              <a:t>+380 44 489 32 21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837360" y="5011041"/>
            <a:ext cx="4788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rebuchet MS" pitchFamily="34" charset="0"/>
              </a:rPr>
              <a:t>support@public-bid.com.ua</a:t>
            </a:r>
            <a:endParaRPr lang="uk-UA" sz="2800" b="1" dirty="0">
              <a:solidFill>
                <a:srgbClr val="7030A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019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1189</TotalTime>
  <Words>391</Words>
  <Application>Microsoft Office PowerPoint</Application>
  <PresentationFormat>Произвольный</PresentationFormat>
  <Paragraphs>101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Грань</vt:lpstr>
      <vt:lpstr>Презентация PowerPoint</vt:lpstr>
      <vt:lpstr>Презентация PowerPoint</vt:lpstr>
      <vt:lpstr>З www.Public-Bid.com.ua працювати –  просто, надійно та зручно </vt:lpstr>
      <vt:lpstr>Як працювати на майданчику www.Public-Bid.com.ua  в рамках  системи Prozorro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BMS-Consulting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bidding of Ukraine — офіційний торгівельний майданчик системи електронних державних закупівель України.</dc:title>
  <dc:creator>Natalia Poleno</dc:creator>
  <cp:lastModifiedBy>User</cp:lastModifiedBy>
  <cp:revision>84</cp:revision>
  <dcterms:created xsi:type="dcterms:W3CDTF">2015-10-27T16:04:03Z</dcterms:created>
  <dcterms:modified xsi:type="dcterms:W3CDTF">2016-05-13T06:10:18Z</dcterms:modified>
</cp:coreProperties>
</file>