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</p:sldIdLst>
  <p:sldSz cx="9144000" cy="5143500" type="screen16x9"/>
  <p:notesSz cx="66690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2598-4518-40A0-8D12-C5F9525B07E5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B8FD2-E27C-4F25-BA57-4BCF59A10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763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92598-4518-40A0-8D12-C5F9525B07E5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B8FD2-E27C-4F25-BA57-4BCF59A10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74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48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335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445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588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620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606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95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714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671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79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554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539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304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2388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9991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6904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1282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3287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1730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zh-CN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ОБСЯГ КАПІТАЛЬНИХ ІНВЕСТИЦІЙ</a:t>
            </a:r>
            <a:endParaRPr lang="uk-UA" altLang="zh-CN" b="1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6192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1255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98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zh-CN" sz="1800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ОБСЯГ РЕАЛІЗОВАНОЇ ПРОМИСЛОВОЇ ПРОДУКЦІЇ</a:t>
            </a:r>
            <a:br>
              <a:rPr lang="uk-UA" altLang="zh-CN" sz="1800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</a:br>
            <a:endParaRPr lang="uk-UA" altLang="zh-CN" sz="18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771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4253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3114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1272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1704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3804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7715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2100" b="1" smtClean="0">
                <a:latin typeface="Arial" panose="020B0604020202020204" pitchFamily="34" charset="0"/>
                <a:cs typeface="Arial" panose="020B0604020202020204" pitchFamily="34" charset="0"/>
              </a:rPr>
              <a:t>ДОРОЖНЬО-МОСТОВЕ ГОСПОДАРСТВО</a:t>
            </a:r>
            <a:endParaRPr lang="uk-UA" altLang="ru-RU" sz="2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7474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0739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9857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536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4136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063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9472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4052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4575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5098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440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489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5546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8646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755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132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8515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779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734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5611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6697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3746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457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951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901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007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6148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Экран (16:9)</PresentationFormat>
  <Paragraphs>3</Paragraphs>
  <Slides>56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7" baseType="lpstr">
      <vt:lpstr>Тема Office</vt:lpstr>
      <vt:lpstr>Презентация PowerPoint</vt:lpstr>
      <vt:lpstr>Презентация PowerPoint</vt:lpstr>
      <vt:lpstr>ОБСЯГ РЕАЛІЗОВАНОЇ ПРОМИСЛОВОЇ ПРОДУКЦІЇ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ОБСЯГ КАПІТАЛЬНИХ ІНВЕСТИЦІЙ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ДОРОЖНЬО-МОСТОВЕ ГОСПОДАРСТВО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Стелла Туниковская</dc:creator>
  <cp:lastModifiedBy>Стелла Туниковская</cp:lastModifiedBy>
  <cp:revision>1</cp:revision>
  <dcterms:created xsi:type="dcterms:W3CDTF">2019-01-29T17:25:10Z</dcterms:created>
  <dcterms:modified xsi:type="dcterms:W3CDTF">2019-01-29T17:25:10Z</dcterms:modified>
</cp:coreProperties>
</file>